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1" r:id="rId26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0"/>
    <a:srgbClr val="DF3430"/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96" autoAdjust="0"/>
  </p:normalViewPr>
  <p:slideViewPr>
    <p:cSldViewPr>
      <p:cViewPr>
        <p:scale>
          <a:sx n="94" d="100"/>
          <a:sy n="94" d="100"/>
        </p:scale>
        <p:origin x="-14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3" d="100"/>
          <a:sy n="143" d="100"/>
        </p:scale>
        <p:origin x="-4760" y="-96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49039-A67B-4E9F-B546-489F493C65B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2501A-AAB9-4BF5-8F37-B36864D6E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07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25B74-D8D6-E347-AC39-9B1E7797FDF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1B942-3518-3741-B9C5-012C81A7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9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Relationship Id="rId3" Type="http://schemas.openxmlformats.org/officeDocument/2006/relationships/hyperlink" Target="http://myamericanfarm.org/games/fairy_tale/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://myamericanfarm.org/games/fairy_tale/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://myamericanfarm.org/games/my_little_ag_me/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://myamericanfarm.org/games/fairy_tale/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4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 is for tablet only, </a:t>
            </a:r>
            <a:r>
              <a:rPr lang="en-US" smtClean="0"/>
              <a:t>not smartphone.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Game image linked to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http://myamericanfarm.org/games/fairy_tale/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2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93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Game image linked to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http://myamericanfarm.org/games/fairy_tale/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2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Game image linked to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http://myamericanfarm.org/games/my_little_ag_me/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2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You may prefer to walk through the site navigation using the online resource as opposed to these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1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Game image linked to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http://myamericanfarm.org/games/fairy_tale/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28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 is for tablet only, not smartphone.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5" name="Picture 461" descr="CC0030101-IMG17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27276"/>
            <a:ext cx="3810000" cy="252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346" name="Group 344"/>
          <p:cNvGrpSpPr>
            <a:grpSpLocks/>
          </p:cNvGrpSpPr>
          <p:nvPr userDrawn="1"/>
        </p:nvGrpSpPr>
        <p:grpSpPr bwMode="auto">
          <a:xfrm>
            <a:off x="-3" y="-9156"/>
            <a:ext cx="9155016" cy="6867155"/>
            <a:chOff x="105837949" y="95554800"/>
            <a:chExt cx="9144003" cy="6858000"/>
          </a:xfrm>
        </p:grpSpPr>
        <p:sp>
          <p:nvSpPr>
            <p:cNvPr id="347" name="Rectangle 345"/>
            <p:cNvSpPr>
              <a:spLocks noChangeArrowheads="1"/>
            </p:cNvSpPr>
            <p:nvPr/>
          </p:nvSpPr>
          <p:spPr bwMode="auto">
            <a:xfrm>
              <a:off x="114969270" y="96332675"/>
              <a:ext cx="12682" cy="301625"/>
            </a:xfrm>
            <a:prstGeom prst="rect">
              <a:avLst/>
            </a:pr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346"/>
            <p:cNvSpPr>
              <a:spLocks noChangeArrowheads="1"/>
            </p:cNvSpPr>
            <p:nvPr/>
          </p:nvSpPr>
          <p:spPr bwMode="auto">
            <a:xfrm>
              <a:off x="114969270" y="96380300"/>
              <a:ext cx="12682" cy="209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347"/>
            <p:cNvSpPr>
              <a:spLocks noChangeArrowheads="1"/>
            </p:cNvSpPr>
            <p:nvPr/>
          </p:nvSpPr>
          <p:spPr bwMode="auto">
            <a:xfrm>
              <a:off x="114408074" y="95554800"/>
              <a:ext cx="561196" cy="825500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348"/>
            <p:cNvSpPr>
              <a:spLocks noChangeArrowheads="1"/>
            </p:cNvSpPr>
            <p:nvPr/>
          </p:nvSpPr>
          <p:spPr bwMode="auto">
            <a:xfrm>
              <a:off x="105837952" y="101993700"/>
              <a:ext cx="611925" cy="419100"/>
            </a:xfrm>
            <a:prstGeom prst="rect">
              <a:avLst/>
            </a:prstGeom>
            <a:solidFill>
              <a:srgbClr val="AFD9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349"/>
            <p:cNvSpPr>
              <a:spLocks noChangeArrowheads="1"/>
            </p:cNvSpPr>
            <p:nvPr/>
          </p:nvSpPr>
          <p:spPr bwMode="auto">
            <a:xfrm>
              <a:off x="105837952" y="99279075"/>
              <a:ext cx="8357692" cy="2501900"/>
            </a:xfrm>
            <a:prstGeom prst="rect">
              <a:avLst/>
            </a:prstGeom>
            <a:solidFill>
              <a:srgbClr val="3DB4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350"/>
            <p:cNvSpPr>
              <a:spLocks noChangeArrowheads="1"/>
            </p:cNvSpPr>
            <p:nvPr/>
          </p:nvSpPr>
          <p:spPr bwMode="auto">
            <a:xfrm>
              <a:off x="105837952" y="95554800"/>
              <a:ext cx="8357692" cy="825500"/>
            </a:xfrm>
            <a:prstGeom prst="rect">
              <a:avLst/>
            </a:prstGeom>
            <a:solidFill>
              <a:srgbClr val="AFD9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351"/>
            <p:cNvSpPr>
              <a:spLocks noChangeArrowheads="1"/>
            </p:cNvSpPr>
            <p:nvPr/>
          </p:nvSpPr>
          <p:spPr bwMode="auto">
            <a:xfrm>
              <a:off x="106659136" y="101993700"/>
              <a:ext cx="7536508" cy="419100"/>
            </a:xfrm>
            <a:prstGeom prst="rect">
              <a:avLst/>
            </a:prstGeom>
            <a:solidFill>
              <a:srgbClr val="E64B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52"/>
            <p:cNvSpPr>
              <a:spLocks/>
            </p:cNvSpPr>
            <p:nvPr/>
          </p:nvSpPr>
          <p:spPr bwMode="auto">
            <a:xfrm>
              <a:off x="106659136" y="101993700"/>
              <a:ext cx="7536508" cy="419100"/>
            </a:xfrm>
            <a:custGeom>
              <a:avLst/>
              <a:gdLst>
                <a:gd name="T0" fmla="*/ 8913750 w 8913750"/>
                <a:gd name="T1" fmla="*/ 495000 h 495000"/>
                <a:gd name="T2" fmla="*/ 8913750 w 8913750"/>
                <a:gd name="T3" fmla="*/ 0 h 495000"/>
                <a:gd name="T4" fmla="*/ 0 w 8913750"/>
                <a:gd name="T5" fmla="*/ 0 h 495000"/>
                <a:gd name="T6" fmla="*/ 0 w 8913750"/>
                <a:gd name="T7" fmla="*/ 495000 h 49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13750" h="495000">
                  <a:moveTo>
                    <a:pt x="8913750" y="495000"/>
                  </a:moveTo>
                  <a:lnTo>
                    <a:pt x="8913750" y="0"/>
                  </a:lnTo>
                  <a:lnTo>
                    <a:pt x="0" y="0"/>
                  </a:lnTo>
                  <a:lnTo>
                    <a:pt x="0" y="49500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353"/>
            <p:cNvSpPr>
              <a:spLocks noChangeArrowheads="1"/>
            </p:cNvSpPr>
            <p:nvPr/>
          </p:nvSpPr>
          <p:spPr bwMode="auto">
            <a:xfrm>
              <a:off x="111747944" y="96589850"/>
              <a:ext cx="2447700" cy="2479675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354"/>
            <p:cNvSpPr>
              <a:spLocks noChangeArrowheads="1"/>
            </p:cNvSpPr>
            <p:nvPr/>
          </p:nvSpPr>
          <p:spPr bwMode="auto">
            <a:xfrm>
              <a:off x="109810709" y="96589850"/>
              <a:ext cx="1727975" cy="2479675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Oval 355"/>
            <p:cNvSpPr>
              <a:spLocks noChangeArrowheads="1"/>
            </p:cNvSpPr>
            <p:nvPr/>
          </p:nvSpPr>
          <p:spPr bwMode="auto">
            <a:xfrm>
              <a:off x="114585627" y="9627235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Oval 356"/>
            <p:cNvSpPr>
              <a:spLocks noChangeArrowheads="1"/>
            </p:cNvSpPr>
            <p:nvPr/>
          </p:nvSpPr>
          <p:spPr bwMode="auto">
            <a:xfrm>
              <a:off x="114433439" y="9611042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Oval 357"/>
            <p:cNvSpPr>
              <a:spLocks noChangeArrowheads="1"/>
            </p:cNvSpPr>
            <p:nvPr/>
          </p:nvSpPr>
          <p:spPr bwMode="auto">
            <a:xfrm>
              <a:off x="114737816" y="9611042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Oval 358"/>
            <p:cNvSpPr>
              <a:spLocks noChangeArrowheads="1"/>
            </p:cNvSpPr>
            <p:nvPr/>
          </p:nvSpPr>
          <p:spPr bwMode="auto">
            <a:xfrm>
              <a:off x="114585627" y="9593580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Oval 359"/>
            <p:cNvSpPr>
              <a:spLocks noChangeArrowheads="1"/>
            </p:cNvSpPr>
            <p:nvPr/>
          </p:nvSpPr>
          <p:spPr bwMode="auto">
            <a:xfrm>
              <a:off x="114433439" y="957738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Oval 360"/>
            <p:cNvSpPr>
              <a:spLocks noChangeArrowheads="1"/>
            </p:cNvSpPr>
            <p:nvPr/>
          </p:nvSpPr>
          <p:spPr bwMode="auto">
            <a:xfrm>
              <a:off x="114737816" y="957738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Oval 361"/>
            <p:cNvSpPr>
              <a:spLocks noChangeArrowheads="1"/>
            </p:cNvSpPr>
            <p:nvPr/>
          </p:nvSpPr>
          <p:spPr bwMode="auto">
            <a:xfrm>
              <a:off x="114585627" y="9560242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Oval 362"/>
            <p:cNvSpPr>
              <a:spLocks noChangeArrowheads="1"/>
            </p:cNvSpPr>
            <p:nvPr/>
          </p:nvSpPr>
          <p:spPr bwMode="auto">
            <a:xfrm>
              <a:off x="114886834" y="9627235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Oval 363"/>
            <p:cNvSpPr>
              <a:spLocks noChangeArrowheads="1"/>
            </p:cNvSpPr>
            <p:nvPr/>
          </p:nvSpPr>
          <p:spPr bwMode="auto">
            <a:xfrm>
              <a:off x="114886834" y="9593580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Oval 364"/>
            <p:cNvSpPr>
              <a:spLocks noChangeArrowheads="1"/>
            </p:cNvSpPr>
            <p:nvPr/>
          </p:nvSpPr>
          <p:spPr bwMode="auto">
            <a:xfrm>
              <a:off x="114886834" y="9560242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Oval 365"/>
            <p:cNvSpPr>
              <a:spLocks noChangeArrowheads="1"/>
            </p:cNvSpPr>
            <p:nvPr/>
          </p:nvSpPr>
          <p:spPr bwMode="auto">
            <a:xfrm>
              <a:off x="109791686" y="967517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Oval 366"/>
            <p:cNvSpPr>
              <a:spLocks noChangeArrowheads="1"/>
            </p:cNvSpPr>
            <p:nvPr/>
          </p:nvSpPr>
          <p:spPr bwMode="auto">
            <a:xfrm>
              <a:off x="109791686" y="970565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Oval 367"/>
            <p:cNvSpPr>
              <a:spLocks noChangeArrowheads="1"/>
            </p:cNvSpPr>
            <p:nvPr/>
          </p:nvSpPr>
          <p:spPr bwMode="auto">
            <a:xfrm>
              <a:off x="109791686" y="973613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Oval 368"/>
            <p:cNvSpPr>
              <a:spLocks noChangeArrowheads="1"/>
            </p:cNvSpPr>
            <p:nvPr/>
          </p:nvSpPr>
          <p:spPr bwMode="auto">
            <a:xfrm>
              <a:off x="109791686" y="97666175"/>
              <a:ext cx="8243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Oval 369"/>
            <p:cNvSpPr>
              <a:spLocks noChangeArrowheads="1"/>
            </p:cNvSpPr>
            <p:nvPr/>
          </p:nvSpPr>
          <p:spPr bwMode="auto">
            <a:xfrm>
              <a:off x="109791686" y="979741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Oval 370"/>
            <p:cNvSpPr>
              <a:spLocks noChangeArrowheads="1"/>
            </p:cNvSpPr>
            <p:nvPr/>
          </p:nvSpPr>
          <p:spPr bwMode="auto">
            <a:xfrm>
              <a:off x="109791686" y="982789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Oval 371"/>
            <p:cNvSpPr>
              <a:spLocks noChangeArrowheads="1"/>
            </p:cNvSpPr>
            <p:nvPr/>
          </p:nvSpPr>
          <p:spPr bwMode="auto">
            <a:xfrm>
              <a:off x="109791686" y="985837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Oval 372"/>
            <p:cNvSpPr>
              <a:spLocks noChangeArrowheads="1"/>
            </p:cNvSpPr>
            <p:nvPr/>
          </p:nvSpPr>
          <p:spPr bwMode="auto">
            <a:xfrm>
              <a:off x="109791686" y="988885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Oval 373"/>
            <p:cNvSpPr>
              <a:spLocks noChangeArrowheads="1"/>
            </p:cNvSpPr>
            <p:nvPr/>
          </p:nvSpPr>
          <p:spPr bwMode="auto">
            <a:xfrm>
              <a:off x="109966069" y="96596200"/>
              <a:ext cx="79264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Oval 374"/>
            <p:cNvSpPr>
              <a:spLocks noChangeArrowheads="1"/>
            </p:cNvSpPr>
            <p:nvPr/>
          </p:nvSpPr>
          <p:spPr bwMode="auto">
            <a:xfrm>
              <a:off x="109966069" y="969041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Oval 375"/>
            <p:cNvSpPr>
              <a:spLocks noChangeArrowheads="1"/>
            </p:cNvSpPr>
            <p:nvPr/>
          </p:nvSpPr>
          <p:spPr bwMode="auto">
            <a:xfrm>
              <a:off x="109966069" y="972089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Oval 376"/>
            <p:cNvSpPr>
              <a:spLocks noChangeArrowheads="1"/>
            </p:cNvSpPr>
            <p:nvPr/>
          </p:nvSpPr>
          <p:spPr bwMode="auto">
            <a:xfrm>
              <a:off x="109966069" y="975137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Oval 377"/>
            <p:cNvSpPr>
              <a:spLocks noChangeArrowheads="1"/>
            </p:cNvSpPr>
            <p:nvPr/>
          </p:nvSpPr>
          <p:spPr bwMode="auto">
            <a:xfrm>
              <a:off x="109966069" y="97818575"/>
              <a:ext cx="79264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Oval 378"/>
            <p:cNvSpPr>
              <a:spLocks noChangeArrowheads="1"/>
            </p:cNvSpPr>
            <p:nvPr/>
          </p:nvSpPr>
          <p:spPr bwMode="auto">
            <a:xfrm>
              <a:off x="109966069" y="981265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Oval 379"/>
            <p:cNvSpPr>
              <a:spLocks noChangeArrowheads="1"/>
            </p:cNvSpPr>
            <p:nvPr/>
          </p:nvSpPr>
          <p:spPr bwMode="auto">
            <a:xfrm>
              <a:off x="109966069" y="984313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Oval 380"/>
            <p:cNvSpPr>
              <a:spLocks noChangeArrowheads="1"/>
            </p:cNvSpPr>
            <p:nvPr/>
          </p:nvSpPr>
          <p:spPr bwMode="auto">
            <a:xfrm>
              <a:off x="109966069" y="987361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Oval 381"/>
            <p:cNvSpPr>
              <a:spLocks noChangeArrowheads="1"/>
            </p:cNvSpPr>
            <p:nvPr/>
          </p:nvSpPr>
          <p:spPr bwMode="auto">
            <a:xfrm>
              <a:off x="110127769" y="967517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Oval 382"/>
            <p:cNvSpPr>
              <a:spLocks noChangeArrowheads="1"/>
            </p:cNvSpPr>
            <p:nvPr/>
          </p:nvSpPr>
          <p:spPr bwMode="auto">
            <a:xfrm>
              <a:off x="110127769" y="970565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Oval 383"/>
            <p:cNvSpPr>
              <a:spLocks noChangeArrowheads="1"/>
            </p:cNvSpPr>
            <p:nvPr/>
          </p:nvSpPr>
          <p:spPr bwMode="auto">
            <a:xfrm>
              <a:off x="110127769" y="973613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Oval 384"/>
            <p:cNvSpPr>
              <a:spLocks noChangeArrowheads="1"/>
            </p:cNvSpPr>
            <p:nvPr/>
          </p:nvSpPr>
          <p:spPr bwMode="auto">
            <a:xfrm>
              <a:off x="110127769" y="97666175"/>
              <a:ext cx="8243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Oval 385"/>
            <p:cNvSpPr>
              <a:spLocks noChangeArrowheads="1"/>
            </p:cNvSpPr>
            <p:nvPr/>
          </p:nvSpPr>
          <p:spPr bwMode="auto">
            <a:xfrm>
              <a:off x="110127769" y="979741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Oval 386"/>
            <p:cNvSpPr>
              <a:spLocks noChangeArrowheads="1"/>
            </p:cNvSpPr>
            <p:nvPr/>
          </p:nvSpPr>
          <p:spPr bwMode="auto">
            <a:xfrm>
              <a:off x="110127769" y="982789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Oval 387"/>
            <p:cNvSpPr>
              <a:spLocks noChangeArrowheads="1"/>
            </p:cNvSpPr>
            <p:nvPr/>
          </p:nvSpPr>
          <p:spPr bwMode="auto">
            <a:xfrm>
              <a:off x="110127769" y="985837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Oval 388"/>
            <p:cNvSpPr>
              <a:spLocks noChangeArrowheads="1"/>
            </p:cNvSpPr>
            <p:nvPr/>
          </p:nvSpPr>
          <p:spPr bwMode="auto">
            <a:xfrm>
              <a:off x="110127769" y="988885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Oval 389"/>
            <p:cNvSpPr>
              <a:spLocks noChangeArrowheads="1"/>
            </p:cNvSpPr>
            <p:nvPr/>
          </p:nvSpPr>
          <p:spPr bwMode="auto">
            <a:xfrm>
              <a:off x="110302152" y="9659620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Oval 390"/>
            <p:cNvSpPr>
              <a:spLocks noChangeArrowheads="1"/>
            </p:cNvSpPr>
            <p:nvPr/>
          </p:nvSpPr>
          <p:spPr bwMode="auto">
            <a:xfrm>
              <a:off x="110302152" y="969041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Oval 391"/>
            <p:cNvSpPr>
              <a:spLocks noChangeArrowheads="1"/>
            </p:cNvSpPr>
            <p:nvPr/>
          </p:nvSpPr>
          <p:spPr bwMode="auto">
            <a:xfrm>
              <a:off x="110302152" y="972089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Oval 392"/>
            <p:cNvSpPr>
              <a:spLocks noChangeArrowheads="1"/>
            </p:cNvSpPr>
            <p:nvPr/>
          </p:nvSpPr>
          <p:spPr bwMode="auto">
            <a:xfrm>
              <a:off x="110302152" y="97513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Oval 393"/>
            <p:cNvSpPr>
              <a:spLocks noChangeArrowheads="1"/>
            </p:cNvSpPr>
            <p:nvPr/>
          </p:nvSpPr>
          <p:spPr bwMode="auto">
            <a:xfrm>
              <a:off x="110302152" y="978185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Oval 394"/>
            <p:cNvSpPr>
              <a:spLocks noChangeArrowheads="1"/>
            </p:cNvSpPr>
            <p:nvPr/>
          </p:nvSpPr>
          <p:spPr bwMode="auto">
            <a:xfrm>
              <a:off x="110302152" y="98126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Oval 395"/>
            <p:cNvSpPr>
              <a:spLocks noChangeArrowheads="1"/>
            </p:cNvSpPr>
            <p:nvPr/>
          </p:nvSpPr>
          <p:spPr bwMode="auto">
            <a:xfrm>
              <a:off x="110302152" y="984313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Oval 396"/>
            <p:cNvSpPr>
              <a:spLocks noChangeArrowheads="1"/>
            </p:cNvSpPr>
            <p:nvPr/>
          </p:nvSpPr>
          <p:spPr bwMode="auto">
            <a:xfrm>
              <a:off x="110302152" y="98736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Oval 397"/>
            <p:cNvSpPr>
              <a:spLocks noChangeArrowheads="1"/>
            </p:cNvSpPr>
            <p:nvPr/>
          </p:nvSpPr>
          <p:spPr bwMode="auto">
            <a:xfrm>
              <a:off x="110463852" y="96751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Oval 398"/>
            <p:cNvSpPr>
              <a:spLocks noChangeArrowheads="1"/>
            </p:cNvSpPr>
            <p:nvPr/>
          </p:nvSpPr>
          <p:spPr bwMode="auto">
            <a:xfrm>
              <a:off x="110463852" y="970565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Oval 399"/>
            <p:cNvSpPr>
              <a:spLocks noChangeArrowheads="1"/>
            </p:cNvSpPr>
            <p:nvPr/>
          </p:nvSpPr>
          <p:spPr bwMode="auto">
            <a:xfrm>
              <a:off x="110463852" y="973613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Oval 400"/>
            <p:cNvSpPr>
              <a:spLocks noChangeArrowheads="1"/>
            </p:cNvSpPr>
            <p:nvPr/>
          </p:nvSpPr>
          <p:spPr bwMode="auto">
            <a:xfrm>
              <a:off x="110463852" y="976661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Oval 401"/>
            <p:cNvSpPr>
              <a:spLocks noChangeArrowheads="1"/>
            </p:cNvSpPr>
            <p:nvPr/>
          </p:nvSpPr>
          <p:spPr bwMode="auto">
            <a:xfrm>
              <a:off x="110463852" y="97974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Oval 402"/>
            <p:cNvSpPr>
              <a:spLocks noChangeArrowheads="1"/>
            </p:cNvSpPr>
            <p:nvPr/>
          </p:nvSpPr>
          <p:spPr bwMode="auto">
            <a:xfrm>
              <a:off x="110463852" y="982789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Oval 403"/>
            <p:cNvSpPr>
              <a:spLocks noChangeArrowheads="1"/>
            </p:cNvSpPr>
            <p:nvPr/>
          </p:nvSpPr>
          <p:spPr bwMode="auto">
            <a:xfrm>
              <a:off x="110463852" y="985837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Oval 404"/>
            <p:cNvSpPr>
              <a:spLocks noChangeArrowheads="1"/>
            </p:cNvSpPr>
            <p:nvPr/>
          </p:nvSpPr>
          <p:spPr bwMode="auto">
            <a:xfrm>
              <a:off x="110463852" y="98888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Oval 405"/>
            <p:cNvSpPr>
              <a:spLocks noChangeArrowheads="1"/>
            </p:cNvSpPr>
            <p:nvPr/>
          </p:nvSpPr>
          <p:spPr bwMode="auto">
            <a:xfrm>
              <a:off x="110638235" y="9659620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Oval 406"/>
            <p:cNvSpPr>
              <a:spLocks noChangeArrowheads="1"/>
            </p:cNvSpPr>
            <p:nvPr/>
          </p:nvSpPr>
          <p:spPr bwMode="auto">
            <a:xfrm>
              <a:off x="110638235" y="969041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Oval 407"/>
            <p:cNvSpPr>
              <a:spLocks noChangeArrowheads="1"/>
            </p:cNvSpPr>
            <p:nvPr/>
          </p:nvSpPr>
          <p:spPr bwMode="auto">
            <a:xfrm>
              <a:off x="110638235" y="972089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Oval 408"/>
            <p:cNvSpPr>
              <a:spLocks noChangeArrowheads="1"/>
            </p:cNvSpPr>
            <p:nvPr/>
          </p:nvSpPr>
          <p:spPr bwMode="auto">
            <a:xfrm>
              <a:off x="110638235" y="97513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Oval 409"/>
            <p:cNvSpPr>
              <a:spLocks noChangeArrowheads="1"/>
            </p:cNvSpPr>
            <p:nvPr/>
          </p:nvSpPr>
          <p:spPr bwMode="auto">
            <a:xfrm>
              <a:off x="110638235" y="978185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Oval 410"/>
            <p:cNvSpPr>
              <a:spLocks noChangeArrowheads="1"/>
            </p:cNvSpPr>
            <p:nvPr/>
          </p:nvSpPr>
          <p:spPr bwMode="auto">
            <a:xfrm>
              <a:off x="110638235" y="98126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Oval 411"/>
            <p:cNvSpPr>
              <a:spLocks noChangeArrowheads="1"/>
            </p:cNvSpPr>
            <p:nvPr/>
          </p:nvSpPr>
          <p:spPr bwMode="auto">
            <a:xfrm>
              <a:off x="110638235" y="984313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Oval 412"/>
            <p:cNvSpPr>
              <a:spLocks noChangeArrowheads="1"/>
            </p:cNvSpPr>
            <p:nvPr/>
          </p:nvSpPr>
          <p:spPr bwMode="auto">
            <a:xfrm>
              <a:off x="110638235" y="98736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Oval 413"/>
            <p:cNvSpPr>
              <a:spLocks noChangeArrowheads="1"/>
            </p:cNvSpPr>
            <p:nvPr/>
          </p:nvSpPr>
          <p:spPr bwMode="auto">
            <a:xfrm>
              <a:off x="110799935" y="96751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Oval 414"/>
            <p:cNvSpPr>
              <a:spLocks noChangeArrowheads="1"/>
            </p:cNvSpPr>
            <p:nvPr/>
          </p:nvSpPr>
          <p:spPr bwMode="auto">
            <a:xfrm>
              <a:off x="110799935" y="970565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Oval 415"/>
            <p:cNvSpPr>
              <a:spLocks noChangeArrowheads="1"/>
            </p:cNvSpPr>
            <p:nvPr/>
          </p:nvSpPr>
          <p:spPr bwMode="auto">
            <a:xfrm>
              <a:off x="110799935" y="973613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Oval 416"/>
            <p:cNvSpPr>
              <a:spLocks noChangeArrowheads="1"/>
            </p:cNvSpPr>
            <p:nvPr/>
          </p:nvSpPr>
          <p:spPr bwMode="auto">
            <a:xfrm>
              <a:off x="110799935" y="976661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Oval 417"/>
            <p:cNvSpPr>
              <a:spLocks noChangeArrowheads="1"/>
            </p:cNvSpPr>
            <p:nvPr/>
          </p:nvSpPr>
          <p:spPr bwMode="auto">
            <a:xfrm>
              <a:off x="110799935" y="97974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Oval 418"/>
            <p:cNvSpPr>
              <a:spLocks noChangeArrowheads="1"/>
            </p:cNvSpPr>
            <p:nvPr/>
          </p:nvSpPr>
          <p:spPr bwMode="auto">
            <a:xfrm>
              <a:off x="110799935" y="982789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Oval 419"/>
            <p:cNvSpPr>
              <a:spLocks noChangeArrowheads="1"/>
            </p:cNvSpPr>
            <p:nvPr/>
          </p:nvSpPr>
          <p:spPr bwMode="auto">
            <a:xfrm>
              <a:off x="110799935" y="985837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Oval 420"/>
            <p:cNvSpPr>
              <a:spLocks noChangeArrowheads="1"/>
            </p:cNvSpPr>
            <p:nvPr/>
          </p:nvSpPr>
          <p:spPr bwMode="auto">
            <a:xfrm>
              <a:off x="110799935" y="98888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Oval 421"/>
            <p:cNvSpPr>
              <a:spLocks noChangeArrowheads="1"/>
            </p:cNvSpPr>
            <p:nvPr/>
          </p:nvSpPr>
          <p:spPr bwMode="auto">
            <a:xfrm>
              <a:off x="110974318" y="9659620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Oval 422"/>
            <p:cNvSpPr>
              <a:spLocks noChangeArrowheads="1"/>
            </p:cNvSpPr>
            <p:nvPr/>
          </p:nvSpPr>
          <p:spPr bwMode="auto">
            <a:xfrm>
              <a:off x="110974318" y="969041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Oval 423"/>
            <p:cNvSpPr>
              <a:spLocks noChangeArrowheads="1"/>
            </p:cNvSpPr>
            <p:nvPr/>
          </p:nvSpPr>
          <p:spPr bwMode="auto">
            <a:xfrm>
              <a:off x="110974318" y="972089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Oval 424"/>
            <p:cNvSpPr>
              <a:spLocks noChangeArrowheads="1"/>
            </p:cNvSpPr>
            <p:nvPr/>
          </p:nvSpPr>
          <p:spPr bwMode="auto">
            <a:xfrm>
              <a:off x="110974318" y="97513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Oval 425"/>
            <p:cNvSpPr>
              <a:spLocks noChangeArrowheads="1"/>
            </p:cNvSpPr>
            <p:nvPr/>
          </p:nvSpPr>
          <p:spPr bwMode="auto">
            <a:xfrm>
              <a:off x="110974318" y="978185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Oval 426"/>
            <p:cNvSpPr>
              <a:spLocks noChangeArrowheads="1"/>
            </p:cNvSpPr>
            <p:nvPr/>
          </p:nvSpPr>
          <p:spPr bwMode="auto">
            <a:xfrm>
              <a:off x="110974318" y="98126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Oval 427"/>
            <p:cNvSpPr>
              <a:spLocks noChangeArrowheads="1"/>
            </p:cNvSpPr>
            <p:nvPr/>
          </p:nvSpPr>
          <p:spPr bwMode="auto">
            <a:xfrm>
              <a:off x="110974318" y="984313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Oval 428"/>
            <p:cNvSpPr>
              <a:spLocks noChangeArrowheads="1"/>
            </p:cNvSpPr>
            <p:nvPr/>
          </p:nvSpPr>
          <p:spPr bwMode="auto">
            <a:xfrm>
              <a:off x="110974318" y="98736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Oval 429"/>
            <p:cNvSpPr>
              <a:spLocks noChangeArrowheads="1"/>
            </p:cNvSpPr>
            <p:nvPr/>
          </p:nvSpPr>
          <p:spPr bwMode="auto">
            <a:xfrm>
              <a:off x="111136019" y="967517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Oval 430"/>
            <p:cNvSpPr>
              <a:spLocks noChangeArrowheads="1"/>
            </p:cNvSpPr>
            <p:nvPr/>
          </p:nvSpPr>
          <p:spPr bwMode="auto">
            <a:xfrm>
              <a:off x="111136019" y="970565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Oval 431"/>
            <p:cNvSpPr>
              <a:spLocks noChangeArrowheads="1"/>
            </p:cNvSpPr>
            <p:nvPr/>
          </p:nvSpPr>
          <p:spPr bwMode="auto">
            <a:xfrm>
              <a:off x="111136019" y="973613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Oval 432"/>
            <p:cNvSpPr>
              <a:spLocks noChangeArrowheads="1"/>
            </p:cNvSpPr>
            <p:nvPr/>
          </p:nvSpPr>
          <p:spPr bwMode="auto">
            <a:xfrm>
              <a:off x="111136019" y="97666175"/>
              <a:ext cx="79264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Oval 433"/>
            <p:cNvSpPr>
              <a:spLocks noChangeArrowheads="1"/>
            </p:cNvSpPr>
            <p:nvPr/>
          </p:nvSpPr>
          <p:spPr bwMode="auto">
            <a:xfrm>
              <a:off x="111136019" y="979741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Oval 434"/>
            <p:cNvSpPr>
              <a:spLocks noChangeArrowheads="1"/>
            </p:cNvSpPr>
            <p:nvPr/>
          </p:nvSpPr>
          <p:spPr bwMode="auto">
            <a:xfrm>
              <a:off x="111136019" y="982789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Oval 435"/>
            <p:cNvSpPr>
              <a:spLocks noChangeArrowheads="1"/>
            </p:cNvSpPr>
            <p:nvPr/>
          </p:nvSpPr>
          <p:spPr bwMode="auto">
            <a:xfrm>
              <a:off x="111136019" y="985837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Oval 436"/>
            <p:cNvSpPr>
              <a:spLocks noChangeArrowheads="1"/>
            </p:cNvSpPr>
            <p:nvPr/>
          </p:nvSpPr>
          <p:spPr bwMode="auto">
            <a:xfrm>
              <a:off x="111136019" y="988885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Oval 437"/>
            <p:cNvSpPr>
              <a:spLocks noChangeArrowheads="1"/>
            </p:cNvSpPr>
            <p:nvPr/>
          </p:nvSpPr>
          <p:spPr bwMode="auto">
            <a:xfrm>
              <a:off x="111307231" y="96596200"/>
              <a:ext cx="8243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Oval 438"/>
            <p:cNvSpPr>
              <a:spLocks noChangeArrowheads="1"/>
            </p:cNvSpPr>
            <p:nvPr/>
          </p:nvSpPr>
          <p:spPr bwMode="auto">
            <a:xfrm>
              <a:off x="111307231" y="969041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Oval 439"/>
            <p:cNvSpPr>
              <a:spLocks noChangeArrowheads="1"/>
            </p:cNvSpPr>
            <p:nvPr/>
          </p:nvSpPr>
          <p:spPr bwMode="auto">
            <a:xfrm>
              <a:off x="111307231" y="972089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Oval 440"/>
            <p:cNvSpPr>
              <a:spLocks noChangeArrowheads="1"/>
            </p:cNvSpPr>
            <p:nvPr/>
          </p:nvSpPr>
          <p:spPr bwMode="auto">
            <a:xfrm>
              <a:off x="111307231" y="975137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Oval 441"/>
            <p:cNvSpPr>
              <a:spLocks noChangeArrowheads="1"/>
            </p:cNvSpPr>
            <p:nvPr/>
          </p:nvSpPr>
          <p:spPr bwMode="auto">
            <a:xfrm>
              <a:off x="111307231" y="97818575"/>
              <a:ext cx="8243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Oval 442"/>
            <p:cNvSpPr>
              <a:spLocks noChangeArrowheads="1"/>
            </p:cNvSpPr>
            <p:nvPr/>
          </p:nvSpPr>
          <p:spPr bwMode="auto">
            <a:xfrm>
              <a:off x="111307231" y="981265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Oval 443"/>
            <p:cNvSpPr>
              <a:spLocks noChangeArrowheads="1"/>
            </p:cNvSpPr>
            <p:nvPr/>
          </p:nvSpPr>
          <p:spPr bwMode="auto">
            <a:xfrm>
              <a:off x="111307231" y="984313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Oval 444"/>
            <p:cNvSpPr>
              <a:spLocks noChangeArrowheads="1"/>
            </p:cNvSpPr>
            <p:nvPr/>
          </p:nvSpPr>
          <p:spPr bwMode="auto">
            <a:xfrm>
              <a:off x="111307231" y="987361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Oval 445"/>
            <p:cNvSpPr>
              <a:spLocks noChangeArrowheads="1"/>
            </p:cNvSpPr>
            <p:nvPr/>
          </p:nvSpPr>
          <p:spPr bwMode="auto">
            <a:xfrm>
              <a:off x="111472102" y="96751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Oval 446"/>
            <p:cNvSpPr>
              <a:spLocks noChangeArrowheads="1"/>
            </p:cNvSpPr>
            <p:nvPr/>
          </p:nvSpPr>
          <p:spPr bwMode="auto">
            <a:xfrm>
              <a:off x="111472102" y="970565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Oval 447"/>
            <p:cNvSpPr>
              <a:spLocks noChangeArrowheads="1"/>
            </p:cNvSpPr>
            <p:nvPr/>
          </p:nvSpPr>
          <p:spPr bwMode="auto">
            <a:xfrm>
              <a:off x="111472102" y="973613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Oval 448"/>
            <p:cNvSpPr>
              <a:spLocks noChangeArrowheads="1"/>
            </p:cNvSpPr>
            <p:nvPr/>
          </p:nvSpPr>
          <p:spPr bwMode="auto">
            <a:xfrm>
              <a:off x="111472102" y="976661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Oval 449"/>
            <p:cNvSpPr>
              <a:spLocks noChangeArrowheads="1"/>
            </p:cNvSpPr>
            <p:nvPr/>
          </p:nvSpPr>
          <p:spPr bwMode="auto">
            <a:xfrm>
              <a:off x="111472102" y="97974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Oval 450"/>
            <p:cNvSpPr>
              <a:spLocks noChangeArrowheads="1"/>
            </p:cNvSpPr>
            <p:nvPr/>
          </p:nvSpPr>
          <p:spPr bwMode="auto">
            <a:xfrm>
              <a:off x="111472102" y="982789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Oval 451"/>
            <p:cNvSpPr>
              <a:spLocks noChangeArrowheads="1"/>
            </p:cNvSpPr>
            <p:nvPr/>
          </p:nvSpPr>
          <p:spPr bwMode="auto">
            <a:xfrm>
              <a:off x="111472102" y="985837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Oval 452"/>
            <p:cNvSpPr>
              <a:spLocks noChangeArrowheads="1"/>
            </p:cNvSpPr>
            <p:nvPr/>
          </p:nvSpPr>
          <p:spPr bwMode="auto">
            <a:xfrm>
              <a:off x="111472102" y="98888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53"/>
            <p:cNvSpPr>
              <a:spLocks/>
            </p:cNvSpPr>
            <p:nvPr/>
          </p:nvSpPr>
          <p:spPr bwMode="auto">
            <a:xfrm>
              <a:off x="110815788" y="99279075"/>
              <a:ext cx="3379856" cy="2501900"/>
            </a:xfrm>
            <a:custGeom>
              <a:avLst/>
              <a:gdLst>
                <a:gd name="T0" fmla="*/ 119 w 1066"/>
                <a:gd name="T1" fmla="*/ 0 h 788"/>
                <a:gd name="T2" fmla="*/ 0 w 1066"/>
                <a:gd name="T3" fmla="*/ 397 h 788"/>
                <a:gd name="T4" fmla="*/ 115 w 1066"/>
                <a:gd name="T5" fmla="*/ 788 h 788"/>
                <a:gd name="T6" fmla="*/ 1066 w 1066"/>
                <a:gd name="T7" fmla="*/ 788 h 788"/>
                <a:gd name="T8" fmla="*/ 1066 w 1066"/>
                <a:gd name="T9" fmla="*/ 0 h 788"/>
                <a:gd name="T10" fmla="*/ 119 w 1066"/>
                <a:gd name="T11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6" h="788">
                  <a:moveTo>
                    <a:pt x="119" y="0"/>
                  </a:moveTo>
                  <a:cubicBezTo>
                    <a:pt x="45" y="110"/>
                    <a:pt x="0" y="247"/>
                    <a:pt x="0" y="397"/>
                  </a:cubicBezTo>
                  <a:cubicBezTo>
                    <a:pt x="0" y="543"/>
                    <a:pt x="43" y="678"/>
                    <a:pt x="115" y="788"/>
                  </a:cubicBezTo>
                  <a:cubicBezTo>
                    <a:pt x="1066" y="788"/>
                    <a:pt x="1066" y="788"/>
                    <a:pt x="1066" y="788"/>
                  </a:cubicBezTo>
                  <a:cubicBezTo>
                    <a:pt x="1066" y="0"/>
                    <a:pt x="1066" y="0"/>
                    <a:pt x="1066" y="0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54"/>
            <p:cNvSpPr>
              <a:spLocks noEditPoints="1"/>
            </p:cNvSpPr>
            <p:nvPr/>
          </p:nvSpPr>
          <p:spPr bwMode="auto">
            <a:xfrm>
              <a:off x="110235569" y="99434650"/>
              <a:ext cx="532660" cy="2089150"/>
            </a:xfrm>
            <a:custGeom>
              <a:avLst/>
              <a:gdLst>
                <a:gd name="T0" fmla="*/ 140 w 168"/>
                <a:gd name="T1" fmla="*/ 34 h 658"/>
                <a:gd name="T2" fmla="*/ 90 w 168"/>
                <a:gd name="T3" fmla="*/ 240 h 658"/>
                <a:gd name="T4" fmla="*/ 55 w 168"/>
                <a:gd name="T5" fmla="*/ 311 h 658"/>
                <a:gd name="T6" fmla="*/ 48 w 168"/>
                <a:gd name="T7" fmla="*/ 243 h 658"/>
                <a:gd name="T8" fmla="*/ 55 w 168"/>
                <a:gd name="T9" fmla="*/ 185 h 658"/>
                <a:gd name="T10" fmla="*/ 48 w 168"/>
                <a:gd name="T11" fmla="*/ 175 h 658"/>
                <a:gd name="T12" fmla="*/ 36 w 168"/>
                <a:gd name="T13" fmla="*/ 197 h 658"/>
                <a:gd name="T14" fmla="*/ 30 w 168"/>
                <a:gd name="T15" fmla="*/ 303 h 658"/>
                <a:gd name="T16" fmla="*/ 1 w 168"/>
                <a:gd name="T17" fmla="*/ 363 h 658"/>
                <a:gd name="T18" fmla="*/ 31 w 168"/>
                <a:gd name="T19" fmla="*/ 345 h 658"/>
                <a:gd name="T20" fmla="*/ 10 w 168"/>
                <a:gd name="T21" fmla="*/ 400 h 658"/>
                <a:gd name="T22" fmla="*/ 38 w 168"/>
                <a:gd name="T23" fmla="*/ 420 h 658"/>
                <a:gd name="T24" fmla="*/ 20 w 168"/>
                <a:gd name="T25" fmla="*/ 438 h 658"/>
                <a:gd name="T26" fmla="*/ 41 w 168"/>
                <a:gd name="T27" fmla="*/ 482 h 658"/>
                <a:gd name="T28" fmla="*/ 5 w 168"/>
                <a:gd name="T29" fmla="*/ 495 h 658"/>
                <a:gd name="T30" fmla="*/ 43 w 168"/>
                <a:gd name="T31" fmla="*/ 492 h 658"/>
                <a:gd name="T32" fmla="*/ 100 w 168"/>
                <a:gd name="T33" fmla="*/ 656 h 658"/>
                <a:gd name="T34" fmla="*/ 105 w 168"/>
                <a:gd name="T35" fmla="*/ 654 h 658"/>
                <a:gd name="T36" fmla="*/ 68 w 168"/>
                <a:gd name="T37" fmla="*/ 487 h 658"/>
                <a:gd name="T38" fmla="*/ 77 w 168"/>
                <a:gd name="T39" fmla="*/ 479 h 658"/>
                <a:gd name="T40" fmla="*/ 58 w 168"/>
                <a:gd name="T41" fmla="*/ 479 h 658"/>
                <a:gd name="T42" fmla="*/ 56 w 168"/>
                <a:gd name="T43" fmla="*/ 420 h 658"/>
                <a:gd name="T44" fmla="*/ 83 w 168"/>
                <a:gd name="T45" fmla="*/ 405 h 658"/>
                <a:gd name="T46" fmla="*/ 97 w 168"/>
                <a:gd name="T47" fmla="*/ 480 h 658"/>
                <a:gd name="T48" fmla="*/ 119 w 168"/>
                <a:gd name="T49" fmla="*/ 385 h 658"/>
                <a:gd name="T50" fmla="*/ 128 w 168"/>
                <a:gd name="T51" fmla="*/ 380 h 658"/>
                <a:gd name="T52" fmla="*/ 124 w 168"/>
                <a:gd name="T53" fmla="*/ 376 h 658"/>
                <a:gd name="T54" fmla="*/ 110 w 168"/>
                <a:gd name="T55" fmla="*/ 381 h 658"/>
                <a:gd name="T56" fmla="*/ 91 w 168"/>
                <a:gd name="T57" fmla="*/ 360 h 658"/>
                <a:gd name="T58" fmla="*/ 117 w 168"/>
                <a:gd name="T59" fmla="*/ 326 h 658"/>
                <a:gd name="T60" fmla="*/ 133 w 168"/>
                <a:gd name="T61" fmla="*/ 314 h 658"/>
                <a:gd name="T62" fmla="*/ 128 w 168"/>
                <a:gd name="T63" fmla="*/ 311 h 658"/>
                <a:gd name="T64" fmla="*/ 112 w 168"/>
                <a:gd name="T65" fmla="*/ 319 h 658"/>
                <a:gd name="T66" fmla="*/ 96 w 168"/>
                <a:gd name="T67" fmla="*/ 287 h 658"/>
                <a:gd name="T68" fmla="*/ 113 w 168"/>
                <a:gd name="T69" fmla="*/ 271 h 658"/>
                <a:gd name="T70" fmla="*/ 121 w 168"/>
                <a:gd name="T71" fmla="*/ 261 h 658"/>
                <a:gd name="T72" fmla="*/ 101 w 168"/>
                <a:gd name="T73" fmla="*/ 272 h 658"/>
                <a:gd name="T74" fmla="*/ 127 w 168"/>
                <a:gd name="T75" fmla="*/ 125 h 658"/>
                <a:gd name="T76" fmla="*/ 161 w 168"/>
                <a:gd name="T77" fmla="*/ 27 h 658"/>
                <a:gd name="T78" fmla="*/ 167 w 168"/>
                <a:gd name="T79" fmla="*/ 6 h 658"/>
                <a:gd name="T80" fmla="*/ 83 w 168"/>
                <a:gd name="T81" fmla="*/ 394 h 658"/>
                <a:gd name="T82" fmla="*/ 56 w 168"/>
                <a:gd name="T83" fmla="*/ 409 h 658"/>
                <a:gd name="T84" fmla="*/ 46 w 168"/>
                <a:gd name="T85" fmla="*/ 379 h 658"/>
                <a:gd name="T86" fmla="*/ 74 w 168"/>
                <a:gd name="T87" fmla="*/ 359 h 658"/>
                <a:gd name="T88" fmla="*/ 83 w 168"/>
                <a:gd name="T89" fmla="*/ 394 h 658"/>
                <a:gd name="T90" fmla="*/ 46 w 168"/>
                <a:gd name="T91" fmla="*/ 367 h 658"/>
                <a:gd name="T92" fmla="*/ 63 w 168"/>
                <a:gd name="T93" fmla="*/ 317 h 658"/>
                <a:gd name="T94" fmla="*/ 67 w 168"/>
                <a:gd name="T95" fmla="*/ 35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658">
                  <a:moveTo>
                    <a:pt x="151" y="6"/>
                  </a:moveTo>
                  <a:cubicBezTo>
                    <a:pt x="149" y="11"/>
                    <a:pt x="147" y="16"/>
                    <a:pt x="145" y="20"/>
                  </a:cubicBezTo>
                  <a:cubicBezTo>
                    <a:pt x="143" y="25"/>
                    <a:pt x="141" y="29"/>
                    <a:pt x="140" y="34"/>
                  </a:cubicBezTo>
                  <a:cubicBezTo>
                    <a:pt x="136" y="44"/>
                    <a:pt x="133" y="53"/>
                    <a:pt x="130" y="63"/>
                  </a:cubicBezTo>
                  <a:cubicBezTo>
                    <a:pt x="124" y="82"/>
                    <a:pt x="118" y="101"/>
                    <a:pt x="113" y="121"/>
                  </a:cubicBezTo>
                  <a:cubicBezTo>
                    <a:pt x="103" y="160"/>
                    <a:pt x="95" y="200"/>
                    <a:pt x="90" y="240"/>
                  </a:cubicBezTo>
                  <a:cubicBezTo>
                    <a:pt x="88" y="255"/>
                    <a:pt x="86" y="270"/>
                    <a:pt x="85" y="284"/>
                  </a:cubicBezTo>
                  <a:cubicBezTo>
                    <a:pt x="76" y="292"/>
                    <a:pt x="66" y="300"/>
                    <a:pt x="57" y="309"/>
                  </a:cubicBezTo>
                  <a:cubicBezTo>
                    <a:pt x="55" y="311"/>
                    <a:pt x="55" y="311"/>
                    <a:pt x="55" y="311"/>
                  </a:cubicBezTo>
                  <a:cubicBezTo>
                    <a:pt x="51" y="314"/>
                    <a:pt x="48" y="317"/>
                    <a:pt x="45" y="320"/>
                  </a:cubicBezTo>
                  <a:cubicBezTo>
                    <a:pt x="45" y="314"/>
                    <a:pt x="45" y="309"/>
                    <a:pt x="45" y="303"/>
                  </a:cubicBezTo>
                  <a:cubicBezTo>
                    <a:pt x="45" y="283"/>
                    <a:pt x="46" y="263"/>
                    <a:pt x="48" y="243"/>
                  </a:cubicBezTo>
                  <a:cubicBezTo>
                    <a:pt x="49" y="233"/>
                    <a:pt x="50" y="223"/>
                    <a:pt x="51" y="214"/>
                  </a:cubicBezTo>
                  <a:cubicBezTo>
                    <a:pt x="52" y="209"/>
                    <a:pt x="52" y="204"/>
                    <a:pt x="53" y="199"/>
                  </a:cubicBezTo>
                  <a:cubicBezTo>
                    <a:pt x="54" y="195"/>
                    <a:pt x="54" y="190"/>
                    <a:pt x="55" y="185"/>
                  </a:cubicBezTo>
                  <a:cubicBezTo>
                    <a:pt x="55" y="185"/>
                    <a:pt x="55" y="185"/>
                    <a:pt x="55" y="184"/>
                  </a:cubicBezTo>
                  <a:cubicBezTo>
                    <a:pt x="56" y="182"/>
                    <a:pt x="55" y="180"/>
                    <a:pt x="54" y="178"/>
                  </a:cubicBezTo>
                  <a:cubicBezTo>
                    <a:pt x="53" y="176"/>
                    <a:pt x="51" y="175"/>
                    <a:pt x="48" y="175"/>
                  </a:cubicBezTo>
                  <a:cubicBezTo>
                    <a:pt x="45" y="174"/>
                    <a:pt x="41" y="176"/>
                    <a:pt x="39" y="179"/>
                  </a:cubicBezTo>
                  <a:cubicBezTo>
                    <a:pt x="39" y="180"/>
                    <a:pt x="38" y="181"/>
                    <a:pt x="38" y="182"/>
                  </a:cubicBezTo>
                  <a:cubicBezTo>
                    <a:pt x="37" y="187"/>
                    <a:pt x="37" y="192"/>
                    <a:pt x="36" y="197"/>
                  </a:cubicBezTo>
                  <a:cubicBezTo>
                    <a:pt x="36" y="202"/>
                    <a:pt x="35" y="207"/>
                    <a:pt x="35" y="212"/>
                  </a:cubicBezTo>
                  <a:cubicBezTo>
                    <a:pt x="34" y="222"/>
                    <a:pt x="33" y="232"/>
                    <a:pt x="32" y="242"/>
                  </a:cubicBezTo>
                  <a:cubicBezTo>
                    <a:pt x="31" y="262"/>
                    <a:pt x="30" y="282"/>
                    <a:pt x="30" y="303"/>
                  </a:cubicBezTo>
                  <a:cubicBezTo>
                    <a:pt x="31" y="313"/>
                    <a:pt x="31" y="323"/>
                    <a:pt x="31" y="333"/>
                  </a:cubicBezTo>
                  <a:cubicBezTo>
                    <a:pt x="30" y="334"/>
                    <a:pt x="29" y="335"/>
                    <a:pt x="28" y="336"/>
                  </a:cubicBezTo>
                  <a:cubicBezTo>
                    <a:pt x="18" y="346"/>
                    <a:pt x="9" y="355"/>
                    <a:pt x="1" y="363"/>
                  </a:cubicBezTo>
                  <a:cubicBezTo>
                    <a:pt x="0" y="365"/>
                    <a:pt x="0" y="366"/>
                    <a:pt x="1" y="368"/>
                  </a:cubicBezTo>
                  <a:cubicBezTo>
                    <a:pt x="2" y="369"/>
                    <a:pt x="4" y="369"/>
                    <a:pt x="5" y="368"/>
                  </a:cubicBezTo>
                  <a:cubicBezTo>
                    <a:pt x="15" y="360"/>
                    <a:pt x="24" y="352"/>
                    <a:pt x="31" y="345"/>
                  </a:cubicBezTo>
                  <a:cubicBezTo>
                    <a:pt x="32" y="356"/>
                    <a:pt x="33" y="367"/>
                    <a:pt x="33" y="377"/>
                  </a:cubicBezTo>
                  <a:cubicBezTo>
                    <a:pt x="25" y="384"/>
                    <a:pt x="17" y="390"/>
                    <a:pt x="11" y="396"/>
                  </a:cubicBezTo>
                  <a:cubicBezTo>
                    <a:pt x="10" y="397"/>
                    <a:pt x="9" y="399"/>
                    <a:pt x="10" y="400"/>
                  </a:cubicBezTo>
                  <a:cubicBezTo>
                    <a:pt x="11" y="401"/>
                    <a:pt x="13" y="402"/>
                    <a:pt x="14" y="401"/>
                  </a:cubicBezTo>
                  <a:cubicBezTo>
                    <a:pt x="20" y="397"/>
                    <a:pt x="27" y="392"/>
                    <a:pt x="34" y="387"/>
                  </a:cubicBezTo>
                  <a:cubicBezTo>
                    <a:pt x="35" y="398"/>
                    <a:pt x="36" y="409"/>
                    <a:pt x="38" y="420"/>
                  </a:cubicBezTo>
                  <a:cubicBezTo>
                    <a:pt x="30" y="424"/>
                    <a:pt x="23" y="429"/>
                    <a:pt x="17" y="433"/>
                  </a:cubicBezTo>
                  <a:cubicBezTo>
                    <a:pt x="16" y="434"/>
                    <a:pt x="15" y="435"/>
                    <a:pt x="16" y="437"/>
                  </a:cubicBezTo>
                  <a:cubicBezTo>
                    <a:pt x="17" y="438"/>
                    <a:pt x="19" y="439"/>
                    <a:pt x="20" y="438"/>
                  </a:cubicBezTo>
                  <a:cubicBezTo>
                    <a:pt x="26" y="435"/>
                    <a:pt x="32" y="433"/>
                    <a:pt x="39" y="429"/>
                  </a:cubicBezTo>
                  <a:cubicBezTo>
                    <a:pt x="41" y="446"/>
                    <a:pt x="44" y="464"/>
                    <a:pt x="47" y="481"/>
                  </a:cubicBezTo>
                  <a:cubicBezTo>
                    <a:pt x="45" y="481"/>
                    <a:pt x="43" y="482"/>
                    <a:pt x="41" y="482"/>
                  </a:cubicBezTo>
                  <a:cubicBezTo>
                    <a:pt x="35" y="483"/>
                    <a:pt x="29" y="484"/>
                    <a:pt x="24" y="486"/>
                  </a:cubicBezTo>
                  <a:cubicBezTo>
                    <a:pt x="17" y="488"/>
                    <a:pt x="12" y="489"/>
                    <a:pt x="7" y="491"/>
                  </a:cubicBezTo>
                  <a:cubicBezTo>
                    <a:pt x="5" y="492"/>
                    <a:pt x="5" y="493"/>
                    <a:pt x="5" y="495"/>
                  </a:cubicBezTo>
                  <a:cubicBezTo>
                    <a:pt x="5" y="496"/>
                    <a:pt x="7" y="497"/>
                    <a:pt x="8" y="497"/>
                  </a:cubicBezTo>
                  <a:cubicBezTo>
                    <a:pt x="14" y="497"/>
                    <a:pt x="20" y="496"/>
                    <a:pt x="25" y="495"/>
                  </a:cubicBezTo>
                  <a:cubicBezTo>
                    <a:pt x="31" y="494"/>
                    <a:pt x="36" y="493"/>
                    <a:pt x="43" y="492"/>
                  </a:cubicBezTo>
                  <a:cubicBezTo>
                    <a:pt x="45" y="492"/>
                    <a:pt x="47" y="491"/>
                    <a:pt x="49" y="491"/>
                  </a:cubicBezTo>
                  <a:cubicBezTo>
                    <a:pt x="52" y="508"/>
                    <a:pt x="56" y="525"/>
                    <a:pt x="61" y="542"/>
                  </a:cubicBezTo>
                  <a:cubicBezTo>
                    <a:pt x="71" y="582"/>
                    <a:pt x="84" y="620"/>
                    <a:pt x="100" y="656"/>
                  </a:cubicBezTo>
                  <a:cubicBezTo>
                    <a:pt x="100" y="658"/>
                    <a:pt x="102" y="658"/>
                    <a:pt x="104" y="658"/>
                  </a:cubicBezTo>
                  <a:cubicBezTo>
                    <a:pt x="104" y="657"/>
                    <a:pt x="105" y="657"/>
                    <a:pt x="105" y="656"/>
                  </a:cubicBezTo>
                  <a:cubicBezTo>
                    <a:pt x="105" y="656"/>
                    <a:pt x="106" y="655"/>
                    <a:pt x="105" y="654"/>
                  </a:cubicBezTo>
                  <a:cubicBezTo>
                    <a:pt x="91" y="618"/>
                    <a:pt x="79" y="579"/>
                    <a:pt x="69" y="540"/>
                  </a:cubicBezTo>
                  <a:cubicBezTo>
                    <a:pt x="65" y="523"/>
                    <a:pt x="62" y="506"/>
                    <a:pt x="59" y="489"/>
                  </a:cubicBezTo>
                  <a:cubicBezTo>
                    <a:pt x="68" y="487"/>
                    <a:pt x="68" y="487"/>
                    <a:pt x="68" y="487"/>
                  </a:cubicBezTo>
                  <a:cubicBezTo>
                    <a:pt x="71" y="486"/>
                    <a:pt x="74" y="485"/>
                    <a:pt x="76" y="485"/>
                  </a:cubicBezTo>
                  <a:cubicBezTo>
                    <a:pt x="77" y="485"/>
                    <a:pt x="78" y="484"/>
                    <a:pt x="78" y="483"/>
                  </a:cubicBezTo>
                  <a:cubicBezTo>
                    <a:pt x="79" y="482"/>
                    <a:pt x="79" y="480"/>
                    <a:pt x="77" y="479"/>
                  </a:cubicBezTo>
                  <a:cubicBezTo>
                    <a:pt x="77" y="479"/>
                    <a:pt x="76" y="479"/>
                    <a:pt x="76" y="479"/>
                  </a:cubicBezTo>
                  <a:cubicBezTo>
                    <a:pt x="73" y="479"/>
                    <a:pt x="70" y="479"/>
                    <a:pt x="67" y="479"/>
                  </a:cubicBezTo>
                  <a:cubicBezTo>
                    <a:pt x="64" y="479"/>
                    <a:pt x="61" y="479"/>
                    <a:pt x="58" y="479"/>
                  </a:cubicBezTo>
                  <a:cubicBezTo>
                    <a:pt x="58" y="479"/>
                    <a:pt x="57" y="479"/>
                    <a:pt x="57" y="479"/>
                  </a:cubicBezTo>
                  <a:cubicBezTo>
                    <a:pt x="54" y="461"/>
                    <a:pt x="52" y="442"/>
                    <a:pt x="50" y="423"/>
                  </a:cubicBezTo>
                  <a:cubicBezTo>
                    <a:pt x="52" y="422"/>
                    <a:pt x="54" y="421"/>
                    <a:pt x="56" y="420"/>
                  </a:cubicBezTo>
                  <a:cubicBezTo>
                    <a:pt x="57" y="419"/>
                    <a:pt x="59" y="418"/>
                    <a:pt x="61" y="417"/>
                  </a:cubicBezTo>
                  <a:cubicBezTo>
                    <a:pt x="74" y="410"/>
                    <a:pt x="74" y="410"/>
                    <a:pt x="74" y="410"/>
                  </a:cubicBezTo>
                  <a:cubicBezTo>
                    <a:pt x="77" y="409"/>
                    <a:pt x="80" y="407"/>
                    <a:pt x="83" y="405"/>
                  </a:cubicBezTo>
                  <a:cubicBezTo>
                    <a:pt x="85" y="431"/>
                    <a:pt x="87" y="456"/>
                    <a:pt x="91" y="481"/>
                  </a:cubicBezTo>
                  <a:cubicBezTo>
                    <a:pt x="92" y="482"/>
                    <a:pt x="93" y="483"/>
                    <a:pt x="95" y="483"/>
                  </a:cubicBezTo>
                  <a:cubicBezTo>
                    <a:pt x="96" y="483"/>
                    <a:pt x="97" y="481"/>
                    <a:pt x="97" y="480"/>
                  </a:cubicBezTo>
                  <a:cubicBezTo>
                    <a:pt x="94" y="454"/>
                    <a:pt x="92" y="427"/>
                    <a:pt x="91" y="401"/>
                  </a:cubicBezTo>
                  <a:cubicBezTo>
                    <a:pt x="113" y="388"/>
                    <a:pt x="113" y="388"/>
                    <a:pt x="113" y="388"/>
                  </a:cubicBezTo>
                  <a:cubicBezTo>
                    <a:pt x="115" y="387"/>
                    <a:pt x="117" y="386"/>
                    <a:pt x="119" y="385"/>
                  </a:cubicBezTo>
                  <a:cubicBezTo>
                    <a:pt x="120" y="385"/>
                    <a:pt x="120" y="385"/>
                    <a:pt x="120" y="385"/>
                  </a:cubicBezTo>
                  <a:cubicBezTo>
                    <a:pt x="122" y="383"/>
                    <a:pt x="124" y="382"/>
                    <a:pt x="126" y="381"/>
                  </a:cubicBezTo>
                  <a:cubicBezTo>
                    <a:pt x="127" y="381"/>
                    <a:pt x="127" y="381"/>
                    <a:pt x="128" y="380"/>
                  </a:cubicBezTo>
                  <a:cubicBezTo>
                    <a:pt x="128" y="380"/>
                    <a:pt x="128" y="380"/>
                    <a:pt x="128" y="380"/>
                  </a:cubicBezTo>
                  <a:cubicBezTo>
                    <a:pt x="128" y="378"/>
                    <a:pt x="128" y="377"/>
                    <a:pt x="126" y="376"/>
                  </a:cubicBezTo>
                  <a:cubicBezTo>
                    <a:pt x="126" y="375"/>
                    <a:pt x="125" y="375"/>
                    <a:pt x="124" y="376"/>
                  </a:cubicBezTo>
                  <a:cubicBezTo>
                    <a:pt x="121" y="376"/>
                    <a:pt x="119" y="377"/>
                    <a:pt x="117" y="378"/>
                  </a:cubicBezTo>
                  <a:cubicBezTo>
                    <a:pt x="114" y="379"/>
                    <a:pt x="112" y="380"/>
                    <a:pt x="110" y="381"/>
                  </a:cubicBezTo>
                  <a:cubicBezTo>
                    <a:pt x="110" y="381"/>
                    <a:pt x="110" y="381"/>
                    <a:pt x="110" y="381"/>
                  </a:cubicBezTo>
                  <a:cubicBezTo>
                    <a:pt x="105" y="383"/>
                    <a:pt x="100" y="385"/>
                    <a:pt x="96" y="387"/>
                  </a:cubicBezTo>
                  <a:cubicBezTo>
                    <a:pt x="94" y="388"/>
                    <a:pt x="92" y="389"/>
                    <a:pt x="91" y="390"/>
                  </a:cubicBezTo>
                  <a:cubicBezTo>
                    <a:pt x="91" y="380"/>
                    <a:pt x="91" y="370"/>
                    <a:pt x="91" y="360"/>
                  </a:cubicBezTo>
                  <a:cubicBezTo>
                    <a:pt x="91" y="356"/>
                    <a:pt x="91" y="350"/>
                    <a:pt x="91" y="345"/>
                  </a:cubicBezTo>
                  <a:cubicBezTo>
                    <a:pt x="110" y="331"/>
                    <a:pt x="110" y="331"/>
                    <a:pt x="110" y="331"/>
                  </a:cubicBezTo>
                  <a:cubicBezTo>
                    <a:pt x="112" y="330"/>
                    <a:pt x="115" y="328"/>
                    <a:pt x="117" y="326"/>
                  </a:cubicBezTo>
                  <a:cubicBezTo>
                    <a:pt x="119" y="324"/>
                    <a:pt x="122" y="322"/>
                    <a:pt x="124" y="321"/>
                  </a:cubicBezTo>
                  <a:cubicBezTo>
                    <a:pt x="127" y="319"/>
                    <a:pt x="129" y="317"/>
                    <a:pt x="132" y="316"/>
                  </a:cubicBezTo>
                  <a:cubicBezTo>
                    <a:pt x="132" y="315"/>
                    <a:pt x="132" y="315"/>
                    <a:pt x="133" y="314"/>
                  </a:cubicBezTo>
                  <a:cubicBezTo>
                    <a:pt x="133" y="314"/>
                    <a:pt x="133" y="314"/>
                    <a:pt x="133" y="314"/>
                  </a:cubicBezTo>
                  <a:cubicBezTo>
                    <a:pt x="133" y="313"/>
                    <a:pt x="133" y="311"/>
                    <a:pt x="131" y="310"/>
                  </a:cubicBezTo>
                  <a:cubicBezTo>
                    <a:pt x="130" y="310"/>
                    <a:pt x="129" y="310"/>
                    <a:pt x="128" y="311"/>
                  </a:cubicBezTo>
                  <a:cubicBezTo>
                    <a:pt x="126" y="312"/>
                    <a:pt x="123" y="313"/>
                    <a:pt x="120" y="315"/>
                  </a:cubicBezTo>
                  <a:cubicBezTo>
                    <a:pt x="118" y="316"/>
                    <a:pt x="115" y="318"/>
                    <a:pt x="113" y="319"/>
                  </a:cubicBezTo>
                  <a:cubicBezTo>
                    <a:pt x="112" y="319"/>
                    <a:pt x="112" y="319"/>
                    <a:pt x="112" y="319"/>
                  </a:cubicBezTo>
                  <a:cubicBezTo>
                    <a:pt x="107" y="323"/>
                    <a:pt x="102" y="326"/>
                    <a:pt x="97" y="329"/>
                  </a:cubicBezTo>
                  <a:cubicBezTo>
                    <a:pt x="95" y="330"/>
                    <a:pt x="94" y="332"/>
                    <a:pt x="92" y="333"/>
                  </a:cubicBezTo>
                  <a:cubicBezTo>
                    <a:pt x="93" y="318"/>
                    <a:pt x="94" y="303"/>
                    <a:pt x="96" y="287"/>
                  </a:cubicBezTo>
                  <a:cubicBezTo>
                    <a:pt x="99" y="284"/>
                    <a:pt x="99" y="284"/>
                    <a:pt x="99" y="284"/>
                  </a:cubicBezTo>
                  <a:cubicBezTo>
                    <a:pt x="101" y="282"/>
                    <a:pt x="104" y="280"/>
                    <a:pt x="106" y="278"/>
                  </a:cubicBezTo>
                  <a:cubicBezTo>
                    <a:pt x="108" y="276"/>
                    <a:pt x="111" y="273"/>
                    <a:pt x="113" y="271"/>
                  </a:cubicBezTo>
                  <a:cubicBezTo>
                    <a:pt x="114" y="270"/>
                    <a:pt x="116" y="269"/>
                    <a:pt x="117" y="268"/>
                  </a:cubicBezTo>
                  <a:cubicBezTo>
                    <a:pt x="118" y="267"/>
                    <a:pt x="119" y="266"/>
                    <a:pt x="120" y="265"/>
                  </a:cubicBezTo>
                  <a:cubicBezTo>
                    <a:pt x="122" y="264"/>
                    <a:pt x="122" y="263"/>
                    <a:pt x="121" y="261"/>
                  </a:cubicBezTo>
                  <a:cubicBezTo>
                    <a:pt x="120" y="260"/>
                    <a:pt x="119" y="260"/>
                    <a:pt x="117" y="260"/>
                  </a:cubicBezTo>
                  <a:cubicBezTo>
                    <a:pt x="114" y="262"/>
                    <a:pt x="111" y="264"/>
                    <a:pt x="109" y="266"/>
                  </a:cubicBezTo>
                  <a:cubicBezTo>
                    <a:pt x="106" y="268"/>
                    <a:pt x="104" y="270"/>
                    <a:pt x="101" y="272"/>
                  </a:cubicBezTo>
                  <a:cubicBezTo>
                    <a:pt x="100" y="273"/>
                    <a:pt x="98" y="274"/>
                    <a:pt x="97" y="275"/>
                  </a:cubicBezTo>
                  <a:cubicBezTo>
                    <a:pt x="98" y="264"/>
                    <a:pt x="100" y="252"/>
                    <a:pt x="101" y="242"/>
                  </a:cubicBezTo>
                  <a:cubicBezTo>
                    <a:pt x="107" y="203"/>
                    <a:pt x="116" y="163"/>
                    <a:pt x="127" y="125"/>
                  </a:cubicBezTo>
                  <a:cubicBezTo>
                    <a:pt x="132" y="106"/>
                    <a:pt x="138" y="87"/>
                    <a:pt x="145" y="68"/>
                  </a:cubicBezTo>
                  <a:cubicBezTo>
                    <a:pt x="148" y="59"/>
                    <a:pt x="152" y="49"/>
                    <a:pt x="155" y="40"/>
                  </a:cubicBezTo>
                  <a:cubicBezTo>
                    <a:pt x="157" y="36"/>
                    <a:pt x="159" y="31"/>
                    <a:pt x="161" y="27"/>
                  </a:cubicBezTo>
                  <a:cubicBezTo>
                    <a:pt x="163" y="21"/>
                    <a:pt x="165" y="17"/>
                    <a:pt x="167" y="13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68" y="11"/>
                    <a:pt x="168" y="8"/>
                    <a:pt x="167" y="6"/>
                  </a:cubicBezTo>
                  <a:cubicBezTo>
                    <a:pt x="166" y="4"/>
                    <a:pt x="164" y="2"/>
                    <a:pt x="162" y="2"/>
                  </a:cubicBezTo>
                  <a:cubicBezTo>
                    <a:pt x="158" y="0"/>
                    <a:pt x="153" y="2"/>
                    <a:pt x="151" y="6"/>
                  </a:cubicBezTo>
                  <a:close/>
                  <a:moveTo>
                    <a:pt x="83" y="394"/>
                  </a:moveTo>
                  <a:cubicBezTo>
                    <a:pt x="78" y="396"/>
                    <a:pt x="73" y="399"/>
                    <a:pt x="69" y="401"/>
                  </a:cubicBezTo>
                  <a:cubicBezTo>
                    <a:pt x="67" y="403"/>
                    <a:pt x="67" y="403"/>
                    <a:pt x="67" y="403"/>
                  </a:cubicBezTo>
                  <a:cubicBezTo>
                    <a:pt x="63" y="405"/>
                    <a:pt x="59" y="407"/>
                    <a:pt x="56" y="409"/>
                  </a:cubicBezTo>
                  <a:cubicBezTo>
                    <a:pt x="52" y="411"/>
                    <a:pt x="52" y="411"/>
                    <a:pt x="52" y="411"/>
                  </a:cubicBezTo>
                  <a:cubicBezTo>
                    <a:pt x="51" y="411"/>
                    <a:pt x="50" y="412"/>
                    <a:pt x="49" y="413"/>
                  </a:cubicBezTo>
                  <a:cubicBezTo>
                    <a:pt x="48" y="401"/>
                    <a:pt x="47" y="390"/>
                    <a:pt x="46" y="379"/>
                  </a:cubicBezTo>
                  <a:cubicBezTo>
                    <a:pt x="49" y="377"/>
                    <a:pt x="51" y="375"/>
                    <a:pt x="53" y="373"/>
                  </a:cubicBezTo>
                  <a:cubicBezTo>
                    <a:pt x="55" y="372"/>
                    <a:pt x="57" y="371"/>
                    <a:pt x="59" y="369"/>
                  </a:cubicBezTo>
                  <a:cubicBezTo>
                    <a:pt x="74" y="359"/>
                    <a:pt x="74" y="359"/>
                    <a:pt x="74" y="359"/>
                  </a:cubicBezTo>
                  <a:cubicBezTo>
                    <a:pt x="76" y="356"/>
                    <a:pt x="79" y="354"/>
                    <a:pt x="82" y="352"/>
                  </a:cubicBezTo>
                  <a:cubicBezTo>
                    <a:pt x="82" y="355"/>
                    <a:pt x="82" y="358"/>
                    <a:pt x="82" y="360"/>
                  </a:cubicBezTo>
                  <a:cubicBezTo>
                    <a:pt x="82" y="371"/>
                    <a:pt x="82" y="383"/>
                    <a:pt x="83" y="394"/>
                  </a:cubicBezTo>
                  <a:close/>
                  <a:moveTo>
                    <a:pt x="53" y="361"/>
                  </a:moveTo>
                  <a:cubicBezTo>
                    <a:pt x="49" y="364"/>
                    <a:pt x="49" y="364"/>
                    <a:pt x="49" y="364"/>
                  </a:cubicBezTo>
                  <a:cubicBezTo>
                    <a:pt x="48" y="365"/>
                    <a:pt x="47" y="366"/>
                    <a:pt x="46" y="367"/>
                  </a:cubicBezTo>
                  <a:cubicBezTo>
                    <a:pt x="45" y="356"/>
                    <a:pt x="45" y="345"/>
                    <a:pt x="45" y="334"/>
                  </a:cubicBezTo>
                  <a:cubicBezTo>
                    <a:pt x="46" y="332"/>
                    <a:pt x="48" y="331"/>
                    <a:pt x="49" y="330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70" y="310"/>
                    <a:pt x="77" y="304"/>
                    <a:pt x="84" y="298"/>
                  </a:cubicBezTo>
                  <a:cubicBezTo>
                    <a:pt x="83" y="312"/>
                    <a:pt x="83" y="326"/>
                    <a:pt x="82" y="340"/>
                  </a:cubicBezTo>
                  <a:cubicBezTo>
                    <a:pt x="77" y="343"/>
                    <a:pt x="72" y="347"/>
                    <a:pt x="67" y="350"/>
                  </a:cubicBezTo>
                  <a:cubicBezTo>
                    <a:pt x="65" y="352"/>
                    <a:pt x="65" y="352"/>
                    <a:pt x="65" y="352"/>
                  </a:cubicBezTo>
                  <a:cubicBezTo>
                    <a:pt x="61" y="355"/>
                    <a:pt x="57" y="358"/>
                    <a:pt x="53" y="361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455"/>
            <p:cNvSpPr>
              <a:spLocks noChangeArrowheads="1"/>
            </p:cNvSpPr>
            <p:nvPr/>
          </p:nvSpPr>
          <p:spPr bwMode="auto">
            <a:xfrm>
              <a:off x="114408071" y="96589850"/>
              <a:ext cx="573878" cy="5822950"/>
            </a:xfrm>
            <a:prstGeom prst="rect">
              <a:avLst/>
            </a:pr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6"/>
            <p:cNvSpPr>
              <a:spLocks noEditPoints="1"/>
            </p:cNvSpPr>
            <p:nvPr/>
          </p:nvSpPr>
          <p:spPr bwMode="auto">
            <a:xfrm>
              <a:off x="105837949" y="95554800"/>
              <a:ext cx="9131318" cy="6858000"/>
            </a:xfrm>
            <a:custGeom>
              <a:avLst/>
              <a:gdLst>
                <a:gd name="T0" fmla="*/ 9832500 w 10800000"/>
                <a:gd name="T1" fmla="*/ 918750 h 8100000"/>
                <a:gd name="T2" fmla="*/ 0 w 10800000"/>
                <a:gd name="T3" fmla="*/ 918750 h 8100000"/>
                <a:gd name="T4" fmla="*/ 0 w 10800000"/>
                <a:gd name="T5" fmla="*/ 1275000 h 8100000"/>
                <a:gd name="T6" fmla="*/ 4398750 w 10800000"/>
                <a:gd name="T7" fmla="*/ 1275000 h 8100000"/>
                <a:gd name="T8" fmla="*/ 4398750 w 10800000"/>
                <a:gd name="T9" fmla="*/ 4098750 h 8100000"/>
                <a:gd name="T10" fmla="*/ 0 w 10800000"/>
                <a:gd name="T11" fmla="*/ 4098750 h 8100000"/>
                <a:gd name="T12" fmla="*/ 0 w 10800000"/>
                <a:gd name="T13" fmla="*/ 4451250 h 8100000"/>
                <a:gd name="T14" fmla="*/ 9832500 w 10800000"/>
                <a:gd name="T15" fmla="*/ 4451250 h 8100000"/>
                <a:gd name="T16" fmla="*/ 9832500 w 10800000"/>
                <a:gd name="T17" fmla="*/ 7301250 h 8100000"/>
                <a:gd name="T18" fmla="*/ 0 w 10800000"/>
                <a:gd name="T19" fmla="*/ 7301250 h 8100000"/>
                <a:gd name="T20" fmla="*/ 0 w 10800000"/>
                <a:gd name="T21" fmla="*/ 7657500 h 8100000"/>
                <a:gd name="T22" fmla="*/ 671250 w 10800000"/>
                <a:gd name="T23" fmla="*/ 7657500 h 8100000"/>
                <a:gd name="T24" fmla="*/ 671250 w 10800000"/>
                <a:gd name="T25" fmla="*/ 8100000 h 8100000"/>
                <a:gd name="T26" fmla="*/ 1027500 w 10800000"/>
                <a:gd name="T27" fmla="*/ 8100000 h 8100000"/>
                <a:gd name="T28" fmla="*/ 1027500 w 10800000"/>
                <a:gd name="T29" fmla="*/ 7657500 h 8100000"/>
                <a:gd name="T30" fmla="*/ 9832500 w 10800000"/>
                <a:gd name="T31" fmla="*/ 7657500 h 8100000"/>
                <a:gd name="T32" fmla="*/ 9832500 w 10800000"/>
                <a:gd name="T33" fmla="*/ 8100000 h 8100000"/>
                <a:gd name="T34" fmla="*/ 10188750 w 10800000"/>
                <a:gd name="T35" fmla="*/ 8100000 h 8100000"/>
                <a:gd name="T36" fmla="*/ 10188750 w 10800000"/>
                <a:gd name="T37" fmla="*/ 1275000 h 8100000"/>
                <a:gd name="T38" fmla="*/ 10800000 w 10800000"/>
                <a:gd name="T39" fmla="*/ 1275000 h 8100000"/>
                <a:gd name="T40" fmla="*/ 10800000 w 10800000"/>
                <a:gd name="T41" fmla="*/ 918750 h 8100000"/>
                <a:gd name="T42" fmla="*/ 10188750 w 10800000"/>
                <a:gd name="T43" fmla="*/ 918750 h 8100000"/>
                <a:gd name="T44" fmla="*/ 10188750 w 10800000"/>
                <a:gd name="T45" fmla="*/ 0 h 8100000"/>
                <a:gd name="T46" fmla="*/ 9832500 w 10800000"/>
                <a:gd name="T47" fmla="*/ 0 h 8100000"/>
                <a:gd name="T48" fmla="*/ 9832500 w 10800000"/>
                <a:gd name="T49" fmla="*/ 918750 h 8100000"/>
                <a:gd name="T50" fmla="*/ 6690000 w 10800000"/>
                <a:gd name="T51" fmla="*/ 4098750 h 8100000"/>
                <a:gd name="T52" fmla="*/ 4755000 w 10800000"/>
                <a:gd name="T53" fmla="*/ 4098750 h 8100000"/>
                <a:gd name="T54" fmla="*/ 4755000 w 10800000"/>
                <a:gd name="T55" fmla="*/ 1275000 h 8100000"/>
                <a:gd name="T56" fmla="*/ 6690000 w 10800000"/>
                <a:gd name="T57" fmla="*/ 1275000 h 8100000"/>
                <a:gd name="T58" fmla="*/ 6690000 w 10800000"/>
                <a:gd name="T59" fmla="*/ 4098750 h 8100000"/>
                <a:gd name="T60" fmla="*/ 9832500 w 10800000"/>
                <a:gd name="T61" fmla="*/ 4098750 h 8100000"/>
                <a:gd name="T62" fmla="*/ 7042500 w 10800000"/>
                <a:gd name="T63" fmla="*/ 4098750 h 8100000"/>
                <a:gd name="T64" fmla="*/ 7042500 w 10800000"/>
                <a:gd name="T65" fmla="*/ 1275000 h 8100000"/>
                <a:gd name="T66" fmla="*/ 9832500 w 10800000"/>
                <a:gd name="T67" fmla="*/ 1275000 h 8100000"/>
                <a:gd name="T68" fmla="*/ 9832500 w 10800000"/>
                <a:gd name="T69" fmla="*/ 4098750 h 810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00000" h="8100000">
                  <a:moveTo>
                    <a:pt x="9832500" y="918750"/>
                  </a:moveTo>
                  <a:lnTo>
                    <a:pt x="0" y="918750"/>
                  </a:lnTo>
                  <a:lnTo>
                    <a:pt x="0" y="1275000"/>
                  </a:lnTo>
                  <a:lnTo>
                    <a:pt x="4398750" y="1275000"/>
                  </a:lnTo>
                  <a:lnTo>
                    <a:pt x="4398750" y="4098750"/>
                  </a:lnTo>
                  <a:lnTo>
                    <a:pt x="0" y="4098750"/>
                  </a:lnTo>
                  <a:lnTo>
                    <a:pt x="0" y="4451250"/>
                  </a:lnTo>
                  <a:lnTo>
                    <a:pt x="9832500" y="4451250"/>
                  </a:lnTo>
                  <a:lnTo>
                    <a:pt x="9832500" y="7301250"/>
                  </a:lnTo>
                  <a:lnTo>
                    <a:pt x="0" y="7301250"/>
                  </a:lnTo>
                  <a:lnTo>
                    <a:pt x="0" y="7657500"/>
                  </a:lnTo>
                  <a:lnTo>
                    <a:pt x="671250" y="7657500"/>
                  </a:lnTo>
                  <a:lnTo>
                    <a:pt x="671250" y="8100000"/>
                  </a:lnTo>
                  <a:lnTo>
                    <a:pt x="1027500" y="8100000"/>
                  </a:lnTo>
                  <a:lnTo>
                    <a:pt x="1027500" y="7657500"/>
                  </a:lnTo>
                  <a:lnTo>
                    <a:pt x="9832500" y="7657500"/>
                  </a:lnTo>
                  <a:lnTo>
                    <a:pt x="9832500" y="8100000"/>
                  </a:lnTo>
                  <a:lnTo>
                    <a:pt x="10188750" y="8100000"/>
                  </a:lnTo>
                  <a:lnTo>
                    <a:pt x="10188750" y="1275000"/>
                  </a:lnTo>
                  <a:lnTo>
                    <a:pt x="10800000" y="1275000"/>
                  </a:lnTo>
                  <a:lnTo>
                    <a:pt x="10800000" y="918750"/>
                  </a:lnTo>
                  <a:lnTo>
                    <a:pt x="10188750" y="918750"/>
                  </a:lnTo>
                  <a:lnTo>
                    <a:pt x="10188750" y="0"/>
                  </a:lnTo>
                  <a:lnTo>
                    <a:pt x="9832500" y="0"/>
                  </a:lnTo>
                  <a:lnTo>
                    <a:pt x="9832500" y="918750"/>
                  </a:lnTo>
                  <a:close/>
                  <a:moveTo>
                    <a:pt x="6690000" y="4098750"/>
                  </a:moveTo>
                  <a:lnTo>
                    <a:pt x="4755000" y="4098750"/>
                  </a:lnTo>
                  <a:lnTo>
                    <a:pt x="4755000" y="1275000"/>
                  </a:lnTo>
                  <a:lnTo>
                    <a:pt x="6690000" y="1275000"/>
                  </a:lnTo>
                  <a:lnTo>
                    <a:pt x="6690000" y="4098750"/>
                  </a:lnTo>
                  <a:close/>
                  <a:moveTo>
                    <a:pt x="9832500" y="4098750"/>
                  </a:moveTo>
                  <a:lnTo>
                    <a:pt x="7042500" y="4098750"/>
                  </a:lnTo>
                  <a:lnTo>
                    <a:pt x="7042500" y="1275000"/>
                  </a:lnTo>
                  <a:lnTo>
                    <a:pt x="9832500" y="1275000"/>
                  </a:lnTo>
                  <a:lnTo>
                    <a:pt x="9832500" y="4098750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57"/>
            <p:cNvSpPr>
              <a:spLocks noEditPoints="1"/>
            </p:cNvSpPr>
            <p:nvPr/>
          </p:nvSpPr>
          <p:spPr bwMode="auto">
            <a:xfrm>
              <a:off x="105837952" y="95554800"/>
              <a:ext cx="9131318" cy="6858000"/>
            </a:xfrm>
            <a:custGeom>
              <a:avLst/>
              <a:gdLst>
                <a:gd name="T0" fmla="*/ 9885000 w 10800000"/>
                <a:gd name="T1" fmla="*/ 975000 h 8100000"/>
                <a:gd name="T2" fmla="*/ 0 w 10800000"/>
                <a:gd name="T3" fmla="*/ 975000 h 8100000"/>
                <a:gd name="T4" fmla="*/ 0 w 10800000"/>
                <a:gd name="T5" fmla="*/ 1222500 h 8100000"/>
                <a:gd name="T6" fmla="*/ 4451250 w 10800000"/>
                <a:gd name="T7" fmla="*/ 1222500 h 8100000"/>
                <a:gd name="T8" fmla="*/ 4451250 w 10800000"/>
                <a:gd name="T9" fmla="*/ 4151250 h 8100000"/>
                <a:gd name="T10" fmla="*/ 0 w 10800000"/>
                <a:gd name="T11" fmla="*/ 4151250 h 8100000"/>
                <a:gd name="T12" fmla="*/ 0 w 10800000"/>
                <a:gd name="T13" fmla="*/ 4398750 h 8100000"/>
                <a:gd name="T14" fmla="*/ 9885000 w 10800000"/>
                <a:gd name="T15" fmla="*/ 4398750 h 8100000"/>
                <a:gd name="T16" fmla="*/ 9885000 w 10800000"/>
                <a:gd name="T17" fmla="*/ 7353750 h 8100000"/>
                <a:gd name="T18" fmla="*/ 0 w 10800000"/>
                <a:gd name="T19" fmla="*/ 7353750 h 8100000"/>
                <a:gd name="T20" fmla="*/ 0 w 10800000"/>
                <a:gd name="T21" fmla="*/ 7605000 h 8100000"/>
                <a:gd name="T22" fmla="*/ 723750 w 10800000"/>
                <a:gd name="T23" fmla="*/ 7605000 h 8100000"/>
                <a:gd name="T24" fmla="*/ 723750 w 10800000"/>
                <a:gd name="T25" fmla="*/ 8100000 h 8100000"/>
                <a:gd name="T26" fmla="*/ 971250 w 10800000"/>
                <a:gd name="T27" fmla="*/ 8100000 h 8100000"/>
                <a:gd name="T28" fmla="*/ 971250 w 10800000"/>
                <a:gd name="T29" fmla="*/ 7605000 h 8100000"/>
                <a:gd name="T30" fmla="*/ 9885000 w 10800000"/>
                <a:gd name="T31" fmla="*/ 7605000 h 8100000"/>
                <a:gd name="T32" fmla="*/ 9885000 w 10800000"/>
                <a:gd name="T33" fmla="*/ 8100000 h 8100000"/>
                <a:gd name="T34" fmla="*/ 10136250 w 10800000"/>
                <a:gd name="T35" fmla="*/ 8100000 h 8100000"/>
                <a:gd name="T36" fmla="*/ 10136250 w 10800000"/>
                <a:gd name="T37" fmla="*/ 1222500 h 8100000"/>
                <a:gd name="T38" fmla="*/ 10800000 w 10800000"/>
                <a:gd name="T39" fmla="*/ 1222500 h 8100000"/>
                <a:gd name="T40" fmla="*/ 10800000 w 10800000"/>
                <a:gd name="T41" fmla="*/ 975000 h 8100000"/>
                <a:gd name="T42" fmla="*/ 10136250 w 10800000"/>
                <a:gd name="T43" fmla="*/ 975000 h 8100000"/>
                <a:gd name="T44" fmla="*/ 10136250 w 10800000"/>
                <a:gd name="T45" fmla="*/ 0 h 8100000"/>
                <a:gd name="T46" fmla="*/ 9885000 w 10800000"/>
                <a:gd name="T47" fmla="*/ 0 h 8100000"/>
                <a:gd name="T48" fmla="*/ 9885000 w 10800000"/>
                <a:gd name="T49" fmla="*/ 975000 h 8100000"/>
                <a:gd name="T50" fmla="*/ 6742500 w 10800000"/>
                <a:gd name="T51" fmla="*/ 4151250 h 8100000"/>
                <a:gd name="T52" fmla="*/ 4698750 w 10800000"/>
                <a:gd name="T53" fmla="*/ 4151250 h 8100000"/>
                <a:gd name="T54" fmla="*/ 4698750 w 10800000"/>
                <a:gd name="T55" fmla="*/ 1222500 h 8100000"/>
                <a:gd name="T56" fmla="*/ 6742500 w 10800000"/>
                <a:gd name="T57" fmla="*/ 1222500 h 8100000"/>
                <a:gd name="T58" fmla="*/ 6742500 w 10800000"/>
                <a:gd name="T59" fmla="*/ 4151250 h 8100000"/>
                <a:gd name="T60" fmla="*/ 9885000 w 10800000"/>
                <a:gd name="T61" fmla="*/ 4151250 h 8100000"/>
                <a:gd name="T62" fmla="*/ 6990000 w 10800000"/>
                <a:gd name="T63" fmla="*/ 4151250 h 8100000"/>
                <a:gd name="T64" fmla="*/ 6990000 w 10800000"/>
                <a:gd name="T65" fmla="*/ 1222500 h 8100000"/>
                <a:gd name="T66" fmla="*/ 9885000 w 10800000"/>
                <a:gd name="T67" fmla="*/ 1222500 h 8100000"/>
                <a:gd name="T68" fmla="*/ 9885000 w 10800000"/>
                <a:gd name="T69" fmla="*/ 4151250 h 810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00000" h="8100000">
                  <a:moveTo>
                    <a:pt x="9885000" y="975000"/>
                  </a:moveTo>
                  <a:lnTo>
                    <a:pt x="0" y="975000"/>
                  </a:lnTo>
                  <a:lnTo>
                    <a:pt x="0" y="1222500"/>
                  </a:lnTo>
                  <a:lnTo>
                    <a:pt x="4451250" y="1222500"/>
                  </a:lnTo>
                  <a:lnTo>
                    <a:pt x="4451250" y="4151250"/>
                  </a:lnTo>
                  <a:lnTo>
                    <a:pt x="0" y="4151250"/>
                  </a:lnTo>
                  <a:lnTo>
                    <a:pt x="0" y="4398750"/>
                  </a:lnTo>
                  <a:lnTo>
                    <a:pt x="9885000" y="4398750"/>
                  </a:lnTo>
                  <a:lnTo>
                    <a:pt x="9885000" y="7353750"/>
                  </a:lnTo>
                  <a:lnTo>
                    <a:pt x="0" y="7353750"/>
                  </a:lnTo>
                  <a:lnTo>
                    <a:pt x="0" y="7605000"/>
                  </a:lnTo>
                  <a:lnTo>
                    <a:pt x="723750" y="7605000"/>
                  </a:lnTo>
                  <a:lnTo>
                    <a:pt x="723750" y="8100000"/>
                  </a:lnTo>
                  <a:lnTo>
                    <a:pt x="971250" y="8100000"/>
                  </a:lnTo>
                  <a:lnTo>
                    <a:pt x="971250" y="7605000"/>
                  </a:lnTo>
                  <a:lnTo>
                    <a:pt x="9885000" y="7605000"/>
                  </a:lnTo>
                  <a:lnTo>
                    <a:pt x="9885000" y="8100000"/>
                  </a:lnTo>
                  <a:lnTo>
                    <a:pt x="10136250" y="8100000"/>
                  </a:lnTo>
                  <a:lnTo>
                    <a:pt x="10136250" y="1222500"/>
                  </a:lnTo>
                  <a:lnTo>
                    <a:pt x="10800000" y="1222500"/>
                  </a:lnTo>
                  <a:lnTo>
                    <a:pt x="10800000" y="975000"/>
                  </a:lnTo>
                  <a:lnTo>
                    <a:pt x="10136250" y="975000"/>
                  </a:lnTo>
                  <a:lnTo>
                    <a:pt x="10136250" y="0"/>
                  </a:lnTo>
                  <a:lnTo>
                    <a:pt x="9885000" y="0"/>
                  </a:lnTo>
                  <a:lnTo>
                    <a:pt x="9885000" y="975000"/>
                  </a:lnTo>
                  <a:close/>
                  <a:moveTo>
                    <a:pt x="6742500" y="4151250"/>
                  </a:moveTo>
                  <a:lnTo>
                    <a:pt x="4698750" y="4151250"/>
                  </a:lnTo>
                  <a:lnTo>
                    <a:pt x="4698750" y="1222500"/>
                  </a:lnTo>
                  <a:lnTo>
                    <a:pt x="6742500" y="1222500"/>
                  </a:lnTo>
                  <a:lnTo>
                    <a:pt x="6742500" y="4151250"/>
                  </a:lnTo>
                  <a:close/>
                  <a:moveTo>
                    <a:pt x="9885000" y="4151250"/>
                  </a:moveTo>
                  <a:lnTo>
                    <a:pt x="6990000" y="4151250"/>
                  </a:lnTo>
                  <a:lnTo>
                    <a:pt x="6990000" y="1222500"/>
                  </a:lnTo>
                  <a:lnTo>
                    <a:pt x="9885000" y="1222500"/>
                  </a:lnTo>
                  <a:lnTo>
                    <a:pt x="9885000" y="415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4191000"/>
            <a:ext cx="4031451" cy="1143000"/>
          </a:xfrm>
        </p:spPr>
        <p:txBody>
          <a:bodyPr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5257800"/>
            <a:ext cx="4031451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00" b="1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4"/>
          <p:cNvSpPr>
            <a:spLocks noChangeArrowheads="1"/>
          </p:cNvSpPr>
          <p:nvPr userDrawn="1"/>
        </p:nvSpPr>
        <p:spPr bwMode="auto">
          <a:xfrm>
            <a:off x="1143001" y="228600"/>
            <a:ext cx="4602690" cy="1009649"/>
          </a:xfrm>
          <a:prstGeom prst="rect">
            <a:avLst/>
          </a:prstGeom>
          <a:solidFill>
            <a:srgbClr val="FFFFFF"/>
          </a:solidFill>
          <a:ln w="38100" algn="in">
            <a:solidFill>
              <a:srgbClr val="21212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-8569" y="0"/>
            <a:ext cx="9150891" cy="6858000"/>
            <a:chOff x="106684364" y="109354064"/>
            <a:chExt cx="9147658" cy="6854391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06684364" y="109354064"/>
              <a:ext cx="682898" cy="2839586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6684364" y="112396931"/>
              <a:ext cx="682898" cy="3811524"/>
            </a:xfrm>
            <a:prstGeom prst="rect">
              <a:avLst/>
            </a:prstGeom>
            <a:solidFill>
              <a:srgbClr val="AFD9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07570543" y="115522381"/>
              <a:ext cx="7426120" cy="686074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15199944" y="115522381"/>
              <a:ext cx="632078" cy="686074"/>
            </a:xfrm>
            <a:prstGeom prst="rect">
              <a:avLst/>
            </a:prstGeom>
            <a:solidFill>
              <a:srgbClr val="3DB4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15199944" y="109354064"/>
              <a:ext cx="632078" cy="5965036"/>
            </a:xfrm>
            <a:prstGeom prst="rect">
              <a:avLst/>
            </a:prstGeom>
            <a:solidFill>
              <a:srgbClr val="E64B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07567367" y="115554144"/>
              <a:ext cx="3176" cy="19057"/>
            </a:xfrm>
            <a:custGeom>
              <a:avLst/>
              <a:gdLst>
                <a:gd name="T0" fmla="*/ 0 w 1"/>
                <a:gd name="T1" fmla="*/ 3 h 6"/>
                <a:gd name="T2" fmla="*/ 1 w 1"/>
                <a:gd name="T3" fmla="*/ 6 h 6"/>
                <a:gd name="T4" fmla="*/ 1 w 1"/>
                <a:gd name="T5" fmla="*/ 0 h 6"/>
                <a:gd name="T6" fmla="*/ 0 w 1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3"/>
                  </a:moveTo>
                  <a:cubicBezTo>
                    <a:pt x="0" y="4"/>
                    <a:pt x="1" y="5"/>
                    <a:pt x="1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07567367" y="115849537"/>
              <a:ext cx="3176" cy="15881"/>
            </a:xfrm>
            <a:custGeom>
              <a:avLst/>
              <a:gdLst>
                <a:gd name="T0" fmla="*/ 0 w 1"/>
                <a:gd name="T1" fmla="*/ 2 h 5"/>
                <a:gd name="T2" fmla="*/ 1 w 1"/>
                <a:gd name="T3" fmla="*/ 5 h 5"/>
                <a:gd name="T4" fmla="*/ 1 w 1"/>
                <a:gd name="T5" fmla="*/ 0 h 5"/>
                <a:gd name="T6" fmla="*/ 0 w 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0" y="2"/>
                  </a:moveTo>
                  <a:cubicBezTo>
                    <a:pt x="0" y="3"/>
                    <a:pt x="1" y="4"/>
                    <a:pt x="1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07567367" y="116141754"/>
              <a:ext cx="3176" cy="19057"/>
            </a:xfrm>
            <a:custGeom>
              <a:avLst/>
              <a:gdLst>
                <a:gd name="T0" fmla="*/ 0 w 1"/>
                <a:gd name="T1" fmla="*/ 3 h 6"/>
                <a:gd name="T2" fmla="*/ 1 w 1"/>
                <a:gd name="T3" fmla="*/ 6 h 6"/>
                <a:gd name="T4" fmla="*/ 1 w 1"/>
                <a:gd name="T5" fmla="*/ 0 h 6"/>
                <a:gd name="T6" fmla="*/ 0 w 1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3"/>
                  </a:moveTo>
                  <a:cubicBezTo>
                    <a:pt x="0" y="4"/>
                    <a:pt x="1" y="5"/>
                    <a:pt x="1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07570543" y="115525557"/>
              <a:ext cx="76231" cy="76231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9 h 24"/>
                <a:gd name="T8" fmla="*/ 0 w 24"/>
                <a:gd name="T9" fmla="*/ 15 h 24"/>
                <a:gd name="T10" fmla="*/ 12 w 24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8" y="24"/>
                    <a:pt x="24" y="18"/>
                    <a:pt x="24" y="12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6" y="0"/>
                    <a:pt x="1" y="3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20"/>
                    <a:pt x="6" y="24"/>
                    <a:pt x="12" y="2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07570543" y="115817774"/>
              <a:ext cx="76231" cy="79407"/>
            </a:xfrm>
            <a:custGeom>
              <a:avLst/>
              <a:gdLst>
                <a:gd name="T0" fmla="*/ 12 w 24"/>
                <a:gd name="T1" fmla="*/ 25 h 25"/>
                <a:gd name="T2" fmla="*/ 24 w 24"/>
                <a:gd name="T3" fmla="*/ 12 h 25"/>
                <a:gd name="T4" fmla="*/ 12 w 24"/>
                <a:gd name="T5" fmla="*/ 0 h 25"/>
                <a:gd name="T6" fmla="*/ 0 w 24"/>
                <a:gd name="T7" fmla="*/ 10 h 25"/>
                <a:gd name="T8" fmla="*/ 0 w 24"/>
                <a:gd name="T9" fmla="*/ 15 h 25"/>
                <a:gd name="T10" fmla="*/ 12 w 2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5">
                  <a:moveTo>
                    <a:pt x="12" y="25"/>
                  </a:moveTo>
                  <a:cubicBezTo>
                    <a:pt x="18" y="25"/>
                    <a:pt x="24" y="19"/>
                    <a:pt x="24" y="12"/>
                  </a:cubicBezTo>
                  <a:cubicBezTo>
                    <a:pt x="24" y="6"/>
                    <a:pt x="18" y="0"/>
                    <a:pt x="12" y="0"/>
                  </a:cubicBezTo>
                  <a:cubicBezTo>
                    <a:pt x="6" y="0"/>
                    <a:pt x="1" y="4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21"/>
                    <a:pt x="6" y="25"/>
                    <a:pt x="12" y="25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7570543" y="116113167"/>
              <a:ext cx="76231" cy="76231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9 h 24"/>
                <a:gd name="T8" fmla="*/ 0 w 24"/>
                <a:gd name="T9" fmla="*/ 15 h 24"/>
                <a:gd name="T10" fmla="*/ 12 w 24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8" y="24"/>
                    <a:pt x="24" y="19"/>
                    <a:pt x="24" y="12"/>
                  </a:cubicBezTo>
                  <a:cubicBezTo>
                    <a:pt x="24" y="6"/>
                    <a:pt x="18" y="0"/>
                    <a:pt x="12" y="0"/>
                  </a:cubicBezTo>
                  <a:cubicBezTo>
                    <a:pt x="6" y="0"/>
                    <a:pt x="1" y="4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20"/>
                    <a:pt x="6" y="24"/>
                    <a:pt x="12" y="2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07735709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107735709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07891347" y="115525557"/>
              <a:ext cx="79406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07891347" y="115817774"/>
              <a:ext cx="79406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07891347" y="116113167"/>
              <a:ext cx="79406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08059689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108059689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108215326" y="11552555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108215326" y="115817774"/>
              <a:ext cx="79407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108215326" y="11611316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108383669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08383669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108539306" y="11552555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108539306" y="115817774"/>
              <a:ext cx="79407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108539306" y="11611316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108707648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108707648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108866462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108866462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108866462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109031628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109031628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109190441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109190441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109190441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109355607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109355607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109514421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109514421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109514421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109679587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109679587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109838400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109838400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109838400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110003566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110003566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110162380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110162380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110162380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110327546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110327546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110486360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110486360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110486360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59"/>
            <p:cNvSpPr>
              <a:spLocks noChangeArrowheads="1"/>
            </p:cNvSpPr>
            <p:nvPr/>
          </p:nvSpPr>
          <p:spPr bwMode="auto">
            <a:xfrm>
              <a:off x="110651526" y="115671666"/>
              <a:ext cx="79406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0"/>
            <p:cNvSpPr>
              <a:spLocks noChangeArrowheads="1"/>
            </p:cNvSpPr>
            <p:nvPr/>
          </p:nvSpPr>
          <p:spPr bwMode="auto">
            <a:xfrm>
              <a:off x="110651526" y="115967059"/>
              <a:ext cx="79406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110816692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110816692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110816692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4"/>
            <p:cNvSpPr>
              <a:spLocks noChangeArrowheads="1"/>
            </p:cNvSpPr>
            <p:nvPr/>
          </p:nvSpPr>
          <p:spPr bwMode="auto">
            <a:xfrm>
              <a:off x="110981858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110981858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111140671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7"/>
            <p:cNvSpPr>
              <a:spLocks noChangeArrowheads="1"/>
            </p:cNvSpPr>
            <p:nvPr/>
          </p:nvSpPr>
          <p:spPr bwMode="auto">
            <a:xfrm>
              <a:off x="111140671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111140671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9"/>
            <p:cNvSpPr>
              <a:spLocks noChangeArrowheads="1"/>
            </p:cNvSpPr>
            <p:nvPr/>
          </p:nvSpPr>
          <p:spPr bwMode="auto">
            <a:xfrm>
              <a:off x="111305837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0"/>
            <p:cNvSpPr>
              <a:spLocks noChangeArrowheads="1"/>
            </p:cNvSpPr>
            <p:nvPr/>
          </p:nvSpPr>
          <p:spPr bwMode="auto">
            <a:xfrm>
              <a:off x="111305837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1"/>
            <p:cNvSpPr>
              <a:spLocks noChangeArrowheads="1"/>
            </p:cNvSpPr>
            <p:nvPr/>
          </p:nvSpPr>
          <p:spPr bwMode="auto">
            <a:xfrm>
              <a:off x="111464651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111464651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111464651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111629817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111629817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111788630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77"/>
            <p:cNvSpPr>
              <a:spLocks noChangeArrowheads="1"/>
            </p:cNvSpPr>
            <p:nvPr/>
          </p:nvSpPr>
          <p:spPr bwMode="auto">
            <a:xfrm>
              <a:off x="111788630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111788630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111956973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111956973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112112610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112112610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112112610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112280952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112280952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112436590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112436590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112436590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89"/>
            <p:cNvSpPr>
              <a:spLocks noChangeArrowheads="1"/>
            </p:cNvSpPr>
            <p:nvPr/>
          </p:nvSpPr>
          <p:spPr bwMode="auto">
            <a:xfrm>
              <a:off x="112604932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90"/>
            <p:cNvSpPr>
              <a:spLocks noChangeArrowheads="1"/>
            </p:cNvSpPr>
            <p:nvPr/>
          </p:nvSpPr>
          <p:spPr bwMode="auto">
            <a:xfrm>
              <a:off x="112604932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91"/>
            <p:cNvSpPr>
              <a:spLocks noChangeArrowheads="1"/>
            </p:cNvSpPr>
            <p:nvPr/>
          </p:nvSpPr>
          <p:spPr bwMode="auto">
            <a:xfrm>
              <a:off x="112760569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92"/>
            <p:cNvSpPr>
              <a:spLocks noChangeArrowheads="1"/>
            </p:cNvSpPr>
            <p:nvPr/>
          </p:nvSpPr>
          <p:spPr bwMode="auto">
            <a:xfrm>
              <a:off x="112760569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3"/>
            <p:cNvSpPr>
              <a:spLocks noChangeArrowheads="1"/>
            </p:cNvSpPr>
            <p:nvPr/>
          </p:nvSpPr>
          <p:spPr bwMode="auto">
            <a:xfrm>
              <a:off x="112760569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94"/>
            <p:cNvSpPr>
              <a:spLocks noChangeArrowheads="1"/>
            </p:cNvSpPr>
            <p:nvPr/>
          </p:nvSpPr>
          <p:spPr bwMode="auto">
            <a:xfrm>
              <a:off x="112928911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95"/>
            <p:cNvSpPr>
              <a:spLocks noChangeArrowheads="1"/>
            </p:cNvSpPr>
            <p:nvPr/>
          </p:nvSpPr>
          <p:spPr bwMode="auto">
            <a:xfrm>
              <a:off x="112928911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96"/>
            <p:cNvSpPr>
              <a:spLocks noChangeArrowheads="1"/>
            </p:cNvSpPr>
            <p:nvPr/>
          </p:nvSpPr>
          <p:spPr bwMode="auto">
            <a:xfrm>
              <a:off x="113084549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97"/>
            <p:cNvSpPr>
              <a:spLocks noChangeArrowheads="1"/>
            </p:cNvSpPr>
            <p:nvPr/>
          </p:nvSpPr>
          <p:spPr bwMode="auto">
            <a:xfrm>
              <a:off x="113084549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98"/>
            <p:cNvSpPr>
              <a:spLocks noChangeArrowheads="1"/>
            </p:cNvSpPr>
            <p:nvPr/>
          </p:nvSpPr>
          <p:spPr bwMode="auto">
            <a:xfrm>
              <a:off x="113084549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99"/>
            <p:cNvSpPr>
              <a:spLocks noChangeArrowheads="1"/>
            </p:cNvSpPr>
            <p:nvPr/>
          </p:nvSpPr>
          <p:spPr bwMode="auto">
            <a:xfrm>
              <a:off x="113252891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00"/>
            <p:cNvSpPr>
              <a:spLocks noChangeArrowheads="1"/>
            </p:cNvSpPr>
            <p:nvPr/>
          </p:nvSpPr>
          <p:spPr bwMode="auto">
            <a:xfrm>
              <a:off x="113252891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1"/>
            <p:cNvSpPr>
              <a:spLocks noChangeArrowheads="1"/>
            </p:cNvSpPr>
            <p:nvPr/>
          </p:nvSpPr>
          <p:spPr bwMode="auto">
            <a:xfrm>
              <a:off x="113408528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02"/>
            <p:cNvSpPr>
              <a:spLocks noChangeArrowheads="1"/>
            </p:cNvSpPr>
            <p:nvPr/>
          </p:nvSpPr>
          <p:spPr bwMode="auto">
            <a:xfrm>
              <a:off x="113408528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3"/>
            <p:cNvSpPr>
              <a:spLocks noChangeArrowheads="1"/>
            </p:cNvSpPr>
            <p:nvPr/>
          </p:nvSpPr>
          <p:spPr bwMode="auto">
            <a:xfrm>
              <a:off x="113408528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04"/>
            <p:cNvSpPr>
              <a:spLocks noChangeArrowheads="1"/>
            </p:cNvSpPr>
            <p:nvPr/>
          </p:nvSpPr>
          <p:spPr bwMode="auto">
            <a:xfrm>
              <a:off x="113576871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105"/>
            <p:cNvSpPr>
              <a:spLocks noChangeArrowheads="1"/>
            </p:cNvSpPr>
            <p:nvPr/>
          </p:nvSpPr>
          <p:spPr bwMode="auto">
            <a:xfrm>
              <a:off x="113576871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06"/>
            <p:cNvSpPr>
              <a:spLocks noChangeArrowheads="1"/>
            </p:cNvSpPr>
            <p:nvPr/>
          </p:nvSpPr>
          <p:spPr bwMode="auto">
            <a:xfrm>
              <a:off x="113732508" y="11552555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07"/>
            <p:cNvSpPr>
              <a:spLocks noChangeArrowheads="1"/>
            </p:cNvSpPr>
            <p:nvPr/>
          </p:nvSpPr>
          <p:spPr bwMode="auto">
            <a:xfrm>
              <a:off x="113732508" y="115817774"/>
              <a:ext cx="79407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08"/>
            <p:cNvSpPr>
              <a:spLocks noChangeArrowheads="1"/>
            </p:cNvSpPr>
            <p:nvPr/>
          </p:nvSpPr>
          <p:spPr bwMode="auto">
            <a:xfrm>
              <a:off x="113732508" y="11611316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09"/>
            <p:cNvSpPr>
              <a:spLocks noChangeArrowheads="1"/>
            </p:cNvSpPr>
            <p:nvPr/>
          </p:nvSpPr>
          <p:spPr bwMode="auto">
            <a:xfrm>
              <a:off x="113900850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0"/>
            <p:cNvSpPr>
              <a:spLocks noChangeArrowheads="1"/>
            </p:cNvSpPr>
            <p:nvPr/>
          </p:nvSpPr>
          <p:spPr bwMode="auto">
            <a:xfrm>
              <a:off x="113900850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1"/>
            <p:cNvSpPr>
              <a:spLocks noChangeArrowheads="1"/>
            </p:cNvSpPr>
            <p:nvPr/>
          </p:nvSpPr>
          <p:spPr bwMode="auto">
            <a:xfrm>
              <a:off x="114053311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12"/>
            <p:cNvSpPr>
              <a:spLocks noChangeArrowheads="1"/>
            </p:cNvSpPr>
            <p:nvPr/>
          </p:nvSpPr>
          <p:spPr bwMode="auto">
            <a:xfrm>
              <a:off x="114053311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13"/>
            <p:cNvSpPr>
              <a:spLocks noChangeArrowheads="1"/>
            </p:cNvSpPr>
            <p:nvPr/>
          </p:nvSpPr>
          <p:spPr bwMode="auto">
            <a:xfrm>
              <a:off x="114053311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14"/>
            <p:cNvSpPr>
              <a:spLocks noChangeArrowheads="1"/>
            </p:cNvSpPr>
            <p:nvPr/>
          </p:nvSpPr>
          <p:spPr bwMode="auto">
            <a:xfrm>
              <a:off x="114221653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15"/>
            <p:cNvSpPr>
              <a:spLocks noChangeArrowheads="1"/>
            </p:cNvSpPr>
            <p:nvPr/>
          </p:nvSpPr>
          <p:spPr bwMode="auto">
            <a:xfrm>
              <a:off x="114221653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116"/>
            <p:cNvSpPr>
              <a:spLocks noChangeArrowheads="1"/>
            </p:cNvSpPr>
            <p:nvPr/>
          </p:nvSpPr>
          <p:spPr bwMode="auto">
            <a:xfrm>
              <a:off x="114377291" y="115525557"/>
              <a:ext cx="79406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117"/>
            <p:cNvSpPr>
              <a:spLocks noChangeArrowheads="1"/>
            </p:cNvSpPr>
            <p:nvPr/>
          </p:nvSpPr>
          <p:spPr bwMode="auto">
            <a:xfrm>
              <a:off x="114377291" y="115817774"/>
              <a:ext cx="79406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118"/>
            <p:cNvSpPr>
              <a:spLocks noChangeArrowheads="1"/>
            </p:cNvSpPr>
            <p:nvPr/>
          </p:nvSpPr>
          <p:spPr bwMode="auto">
            <a:xfrm>
              <a:off x="114377291" y="116113167"/>
              <a:ext cx="79406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119"/>
            <p:cNvSpPr>
              <a:spLocks noChangeArrowheads="1"/>
            </p:cNvSpPr>
            <p:nvPr/>
          </p:nvSpPr>
          <p:spPr bwMode="auto">
            <a:xfrm>
              <a:off x="114545633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120"/>
            <p:cNvSpPr>
              <a:spLocks noChangeArrowheads="1"/>
            </p:cNvSpPr>
            <p:nvPr/>
          </p:nvSpPr>
          <p:spPr bwMode="auto">
            <a:xfrm>
              <a:off x="114545633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121"/>
            <p:cNvSpPr>
              <a:spLocks noChangeArrowheads="1"/>
            </p:cNvSpPr>
            <p:nvPr/>
          </p:nvSpPr>
          <p:spPr bwMode="auto">
            <a:xfrm>
              <a:off x="114701270" y="11552555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122"/>
            <p:cNvSpPr>
              <a:spLocks noChangeArrowheads="1"/>
            </p:cNvSpPr>
            <p:nvPr/>
          </p:nvSpPr>
          <p:spPr bwMode="auto">
            <a:xfrm>
              <a:off x="114701270" y="115817774"/>
              <a:ext cx="79407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23"/>
            <p:cNvSpPr>
              <a:spLocks noChangeArrowheads="1"/>
            </p:cNvSpPr>
            <p:nvPr/>
          </p:nvSpPr>
          <p:spPr bwMode="auto">
            <a:xfrm>
              <a:off x="114701270" y="11611316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124"/>
            <p:cNvSpPr>
              <a:spLocks noChangeArrowheads="1"/>
            </p:cNvSpPr>
            <p:nvPr/>
          </p:nvSpPr>
          <p:spPr bwMode="auto">
            <a:xfrm>
              <a:off x="114869613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125"/>
            <p:cNvSpPr>
              <a:spLocks noChangeArrowheads="1"/>
            </p:cNvSpPr>
            <p:nvPr/>
          </p:nvSpPr>
          <p:spPr bwMode="auto">
            <a:xfrm>
              <a:off x="114869613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106684364" y="109354064"/>
              <a:ext cx="9147658" cy="6854391"/>
            </a:xfrm>
            <a:custGeom>
              <a:avLst/>
              <a:gdLst>
                <a:gd name="T0" fmla="*/ 8267831 w 9147658"/>
                <a:gd name="T1" fmla="*/ 5920568 h 6854391"/>
                <a:gd name="T2" fmla="*/ 927471 w 9147658"/>
                <a:gd name="T3" fmla="*/ 5920568 h 6854391"/>
                <a:gd name="T4" fmla="*/ 927471 w 9147658"/>
                <a:gd name="T5" fmla="*/ 0 h 6854391"/>
                <a:gd name="T6" fmla="*/ 638430 w 9147658"/>
                <a:gd name="T7" fmla="*/ 0 h 6854391"/>
                <a:gd name="T8" fmla="*/ 638430 w 9147658"/>
                <a:gd name="T9" fmla="*/ 2798294 h 6854391"/>
                <a:gd name="T10" fmla="*/ 0 w 9147658"/>
                <a:gd name="T11" fmla="*/ 2798294 h 6854391"/>
                <a:gd name="T12" fmla="*/ 0 w 9147658"/>
                <a:gd name="T13" fmla="*/ 3087334 h 6854391"/>
                <a:gd name="T14" fmla="*/ 638430 w 9147658"/>
                <a:gd name="T15" fmla="*/ 3087334 h 6854391"/>
                <a:gd name="T16" fmla="*/ 638430 w 9147658"/>
                <a:gd name="T17" fmla="*/ 6854391 h 6854391"/>
                <a:gd name="T18" fmla="*/ 927471 w 9147658"/>
                <a:gd name="T19" fmla="*/ 6854391 h 6854391"/>
                <a:gd name="T20" fmla="*/ 927471 w 9147658"/>
                <a:gd name="T21" fmla="*/ 6209608 h 6854391"/>
                <a:gd name="T22" fmla="*/ 8267831 w 9147658"/>
                <a:gd name="T23" fmla="*/ 6209608 h 6854391"/>
                <a:gd name="T24" fmla="*/ 8267831 w 9147658"/>
                <a:gd name="T25" fmla="*/ 6854391 h 6854391"/>
                <a:gd name="T26" fmla="*/ 8556872 w 9147658"/>
                <a:gd name="T27" fmla="*/ 6854391 h 6854391"/>
                <a:gd name="T28" fmla="*/ 8556872 w 9147658"/>
                <a:gd name="T29" fmla="*/ 6209608 h 6854391"/>
                <a:gd name="T30" fmla="*/ 9147658 w 9147658"/>
                <a:gd name="T31" fmla="*/ 6209608 h 6854391"/>
                <a:gd name="T32" fmla="*/ 9147658 w 9147658"/>
                <a:gd name="T33" fmla="*/ 5920568 h 6854391"/>
                <a:gd name="T34" fmla="*/ 8556872 w 9147658"/>
                <a:gd name="T35" fmla="*/ 5920568 h 6854391"/>
                <a:gd name="T36" fmla="*/ 8556872 w 9147658"/>
                <a:gd name="T37" fmla="*/ 0 h 6854391"/>
                <a:gd name="T38" fmla="*/ 8267831 w 9147658"/>
                <a:gd name="T39" fmla="*/ 0 h 6854391"/>
                <a:gd name="T40" fmla="*/ 8267831 w 9147658"/>
                <a:gd name="T41" fmla="*/ 5920568 h 6854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47658" h="6854391">
                  <a:moveTo>
                    <a:pt x="8267831" y="5920568"/>
                  </a:moveTo>
                  <a:lnTo>
                    <a:pt x="927471" y="5920568"/>
                  </a:lnTo>
                  <a:lnTo>
                    <a:pt x="927471" y="0"/>
                  </a:lnTo>
                  <a:lnTo>
                    <a:pt x="638430" y="0"/>
                  </a:lnTo>
                  <a:lnTo>
                    <a:pt x="638430" y="2798294"/>
                  </a:lnTo>
                  <a:lnTo>
                    <a:pt x="0" y="2798294"/>
                  </a:lnTo>
                  <a:lnTo>
                    <a:pt x="0" y="3087334"/>
                  </a:lnTo>
                  <a:lnTo>
                    <a:pt x="638430" y="3087334"/>
                  </a:lnTo>
                  <a:lnTo>
                    <a:pt x="638430" y="6854391"/>
                  </a:lnTo>
                  <a:lnTo>
                    <a:pt x="927471" y="6854391"/>
                  </a:lnTo>
                  <a:lnTo>
                    <a:pt x="927471" y="6209608"/>
                  </a:lnTo>
                  <a:lnTo>
                    <a:pt x="8267831" y="6209608"/>
                  </a:lnTo>
                  <a:lnTo>
                    <a:pt x="8267831" y="6854391"/>
                  </a:lnTo>
                  <a:lnTo>
                    <a:pt x="8556872" y="6854391"/>
                  </a:lnTo>
                  <a:lnTo>
                    <a:pt x="8556872" y="6209608"/>
                  </a:lnTo>
                  <a:lnTo>
                    <a:pt x="9147658" y="6209608"/>
                  </a:lnTo>
                  <a:lnTo>
                    <a:pt x="9147658" y="5920568"/>
                  </a:lnTo>
                  <a:lnTo>
                    <a:pt x="8556872" y="5920568"/>
                  </a:lnTo>
                  <a:lnTo>
                    <a:pt x="8556872" y="0"/>
                  </a:lnTo>
                  <a:lnTo>
                    <a:pt x="8267831" y="0"/>
                  </a:lnTo>
                  <a:lnTo>
                    <a:pt x="8267831" y="5920568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106684364" y="109354064"/>
              <a:ext cx="9147658" cy="6854391"/>
            </a:xfrm>
            <a:custGeom>
              <a:avLst/>
              <a:gdLst>
                <a:gd name="T0" fmla="*/ 8312299 w 9147658"/>
                <a:gd name="T1" fmla="*/ 5965036 h 6854391"/>
                <a:gd name="T2" fmla="*/ 886179 w 9147658"/>
                <a:gd name="T3" fmla="*/ 5965036 h 6854391"/>
                <a:gd name="T4" fmla="*/ 886179 w 9147658"/>
                <a:gd name="T5" fmla="*/ 0 h 6854391"/>
                <a:gd name="T6" fmla="*/ 682898 w 9147658"/>
                <a:gd name="T7" fmla="*/ 0 h 6854391"/>
                <a:gd name="T8" fmla="*/ 682898 w 9147658"/>
                <a:gd name="T9" fmla="*/ 2839586 h 6854391"/>
                <a:gd name="T10" fmla="*/ 0 w 9147658"/>
                <a:gd name="T11" fmla="*/ 2839586 h 6854391"/>
                <a:gd name="T12" fmla="*/ 0 w 9147658"/>
                <a:gd name="T13" fmla="*/ 3042867 h 6854391"/>
                <a:gd name="T14" fmla="*/ 682898 w 9147658"/>
                <a:gd name="T15" fmla="*/ 3042867 h 6854391"/>
                <a:gd name="T16" fmla="*/ 682898 w 9147658"/>
                <a:gd name="T17" fmla="*/ 6854391 h 6854391"/>
                <a:gd name="T18" fmla="*/ 886179 w 9147658"/>
                <a:gd name="T19" fmla="*/ 6854391 h 6854391"/>
                <a:gd name="T20" fmla="*/ 886179 w 9147658"/>
                <a:gd name="T21" fmla="*/ 6168317 h 6854391"/>
                <a:gd name="T22" fmla="*/ 8312299 w 9147658"/>
                <a:gd name="T23" fmla="*/ 6168317 h 6854391"/>
                <a:gd name="T24" fmla="*/ 8312299 w 9147658"/>
                <a:gd name="T25" fmla="*/ 6854391 h 6854391"/>
                <a:gd name="T26" fmla="*/ 8515580 w 9147658"/>
                <a:gd name="T27" fmla="*/ 6854391 h 6854391"/>
                <a:gd name="T28" fmla="*/ 8515580 w 9147658"/>
                <a:gd name="T29" fmla="*/ 6168317 h 6854391"/>
                <a:gd name="T30" fmla="*/ 9147658 w 9147658"/>
                <a:gd name="T31" fmla="*/ 6168317 h 6854391"/>
                <a:gd name="T32" fmla="*/ 9147658 w 9147658"/>
                <a:gd name="T33" fmla="*/ 5965036 h 6854391"/>
                <a:gd name="T34" fmla="*/ 8515580 w 9147658"/>
                <a:gd name="T35" fmla="*/ 5965036 h 6854391"/>
                <a:gd name="T36" fmla="*/ 8515580 w 9147658"/>
                <a:gd name="T37" fmla="*/ 0 h 6854391"/>
                <a:gd name="T38" fmla="*/ 8312299 w 9147658"/>
                <a:gd name="T39" fmla="*/ 0 h 6854391"/>
                <a:gd name="T40" fmla="*/ 8312299 w 9147658"/>
                <a:gd name="T41" fmla="*/ 5965036 h 6854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47658" h="6854391">
                  <a:moveTo>
                    <a:pt x="8312299" y="5965036"/>
                  </a:moveTo>
                  <a:lnTo>
                    <a:pt x="886179" y="5965036"/>
                  </a:lnTo>
                  <a:lnTo>
                    <a:pt x="886179" y="0"/>
                  </a:lnTo>
                  <a:lnTo>
                    <a:pt x="682898" y="0"/>
                  </a:lnTo>
                  <a:lnTo>
                    <a:pt x="682898" y="2839586"/>
                  </a:lnTo>
                  <a:lnTo>
                    <a:pt x="0" y="2839586"/>
                  </a:lnTo>
                  <a:lnTo>
                    <a:pt x="0" y="3042867"/>
                  </a:lnTo>
                  <a:lnTo>
                    <a:pt x="682898" y="3042867"/>
                  </a:lnTo>
                  <a:lnTo>
                    <a:pt x="682898" y="6854391"/>
                  </a:lnTo>
                  <a:lnTo>
                    <a:pt x="886179" y="6854391"/>
                  </a:lnTo>
                  <a:lnTo>
                    <a:pt x="886179" y="6168317"/>
                  </a:lnTo>
                  <a:lnTo>
                    <a:pt x="8312299" y="6168317"/>
                  </a:lnTo>
                  <a:lnTo>
                    <a:pt x="8312299" y="6854391"/>
                  </a:lnTo>
                  <a:lnTo>
                    <a:pt x="8515580" y="6854391"/>
                  </a:lnTo>
                  <a:lnTo>
                    <a:pt x="8515580" y="6168317"/>
                  </a:lnTo>
                  <a:lnTo>
                    <a:pt x="9147658" y="6168317"/>
                  </a:lnTo>
                  <a:lnTo>
                    <a:pt x="9147658" y="5965036"/>
                  </a:lnTo>
                  <a:lnTo>
                    <a:pt x="8515580" y="5965036"/>
                  </a:lnTo>
                  <a:lnTo>
                    <a:pt x="8515580" y="0"/>
                  </a:lnTo>
                  <a:lnTo>
                    <a:pt x="8312299" y="0"/>
                  </a:lnTo>
                  <a:lnTo>
                    <a:pt x="8312299" y="59650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2576" y="400049"/>
            <a:ext cx="4450347" cy="333375"/>
          </a:xfrm>
        </p:spPr>
        <p:txBody>
          <a:bodyPr>
            <a:noAutofit/>
          </a:bodyPr>
          <a:lstStyle>
            <a:lvl1pPr>
              <a:defRPr sz="19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8275" y="1524000"/>
            <a:ext cx="4467416" cy="421004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952219" y="285751"/>
            <a:ext cx="2138386" cy="542924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282576" y="745190"/>
            <a:ext cx="4450347" cy="285751"/>
          </a:xfrm>
        </p:spPr>
        <p:txBody>
          <a:bodyPr>
            <a:normAutofit/>
          </a:bodyPr>
          <a:lstStyle>
            <a:lvl1pPr marL="0" indent="0" algn="l">
              <a:buNone/>
              <a:defRPr sz="1500" b="1" cap="all" baseline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photo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-38756" y="-2195"/>
            <a:ext cx="9182755" cy="6858624"/>
            <a:chOff x="106210160" y="99209150"/>
            <a:chExt cx="9187908" cy="686233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06248284" y="99930331"/>
              <a:ext cx="505144" cy="5435861"/>
            </a:xfrm>
            <a:prstGeom prst="rect">
              <a:avLst/>
            </a:prstGeom>
            <a:solidFill>
              <a:srgbClr val="E64B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06499267" y="104085858"/>
              <a:ext cx="190621" cy="231922"/>
            </a:xfrm>
            <a:custGeom>
              <a:avLst/>
              <a:gdLst>
                <a:gd name="T0" fmla="*/ 20 w 60"/>
                <a:gd name="T1" fmla="*/ 11 h 73"/>
                <a:gd name="T2" fmla="*/ 11 w 60"/>
                <a:gd name="T3" fmla="*/ 49 h 73"/>
                <a:gd name="T4" fmla="*/ 20 w 60"/>
                <a:gd name="T5" fmla="*/ 1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73">
                  <a:moveTo>
                    <a:pt x="20" y="11"/>
                  </a:moveTo>
                  <a:cubicBezTo>
                    <a:pt x="6" y="15"/>
                    <a:pt x="0" y="31"/>
                    <a:pt x="11" y="49"/>
                  </a:cubicBezTo>
                  <a:cubicBezTo>
                    <a:pt x="52" y="73"/>
                    <a:pt x="60" y="0"/>
                    <a:pt x="20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06559630" y="101731695"/>
              <a:ext cx="158851" cy="206505"/>
            </a:xfrm>
            <a:custGeom>
              <a:avLst/>
              <a:gdLst>
                <a:gd name="T0" fmla="*/ 18 w 50"/>
                <a:gd name="T1" fmla="*/ 15 h 65"/>
                <a:gd name="T2" fmla="*/ 50 w 50"/>
                <a:gd name="T3" fmla="*/ 61 h 65"/>
                <a:gd name="T4" fmla="*/ 50 w 50"/>
                <a:gd name="T5" fmla="*/ 4 h 65"/>
                <a:gd name="T6" fmla="*/ 18 w 50"/>
                <a:gd name="T7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5">
                  <a:moveTo>
                    <a:pt x="18" y="15"/>
                  </a:moveTo>
                  <a:cubicBezTo>
                    <a:pt x="0" y="41"/>
                    <a:pt x="26" y="65"/>
                    <a:pt x="50" y="61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39" y="0"/>
                    <a:pt x="27" y="2"/>
                    <a:pt x="18" y="1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6702596" y="101445764"/>
              <a:ext cx="15885" cy="88956"/>
            </a:xfrm>
            <a:custGeom>
              <a:avLst/>
              <a:gdLst>
                <a:gd name="T0" fmla="*/ 5 w 5"/>
                <a:gd name="T1" fmla="*/ 28 h 28"/>
                <a:gd name="T2" fmla="*/ 5 w 5"/>
                <a:gd name="T3" fmla="*/ 0 h 28"/>
                <a:gd name="T4" fmla="*/ 5 w 5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8">
                  <a:moveTo>
                    <a:pt x="5" y="28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0" y="19"/>
                    <a:pt x="5" y="2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06626348" y="102303556"/>
              <a:ext cx="92133" cy="181090"/>
            </a:xfrm>
            <a:custGeom>
              <a:avLst/>
              <a:gdLst>
                <a:gd name="T0" fmla="*/ 1 w 29"/>
                <a:gd name="T1" fmla="*/ 29 h 57"/>
                <a:gd name="T2" fmla="*/ 29 w 29"/>
                <a:gd name="T3" fmla="*/ 57 h 57"/>
                <a:gd name="T4" fmla="*/ 29 w 29"/>
                <a:gd name="T5" fmla="*/ 0 h 57"/>
                <a:gd name="T6" fmla="*/ 1 w 2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7">
                  <a:moveTo>
                    <a:pt x="1" y="29"/>
                  </a:moveTo>
                  <a:cubicBezTo>
                    <a:pt x="3" y="49"/>
                    <a:pt x="15" y="57"/>
                    <a:pt x="29" y="5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1"/>
                    <a:pt x="0" y="10"/>
                    <a:pt x="1" y="2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6508798" y="102608549"/>
              <a:ext cx="209683" cy="247807"/>
            </a:xfrm>
            <a:custGeom>
              <a:avLst/>
              <a:gdLst>
                <a:gd name="T0" fmla="*/ 13 w 66"/>
                <a:gd name="T1" fmla="*/ 24 h 78"/>
                <a:gd name="T2" fmla="*/ 53 w 66"/>
                <a:gd name="T3" fmla="*/ 64 h 78"/>
                <a:gd name="T4" fmla="*/ 66 w 66"/>
                <a:gd name="T5" fmla="*/ 52 h 78"/>
                <a:gd name="T6" fmla="*/ 66 w 66"/>
                <a:gd name="T7" fmla="*/ 31 h 78"/>
                <a:gd name="T8" fmla="*/ 13 w 66"/>
                <a:gd name="T9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8">
                  <a:moveTo>
                    <a:pt x="13" y="24"/>
                  </a:moveTo>
                  <a:cubicBezTo>
                    <a:pt x="0" y="50"/>
                    <a:pt x="24" y="78"/>
                    <a:pt x="53" y="64"/>
                  </a:cubicBezTo>
                  <a:cubicBezTo>
                    <a:pt x="59" y="60"/>
                    <a:pt x="63" y="57"/>
                    <a:pt x="66" y="5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56" y="12"/>
                    <a:pt x="26" y="0"/>
                    <a:pt x="13" y="2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06521506" y="100626095"/>
              <a:ext cx="196975" cy="238276"/>
            </a:xfrm>
            <a:custGeom>
              <a:avLst/>
              <a:gdLst>
                <a:gd name="T0" fmla="*/ 26 w 62"/>
                <a:gd name="T1" fmla="*/ 8 h 75"/>
                <a:gd name="T2" fmla="*/ 57 w 62"/>
                <a:gd name="T3" fmla="*/ 53 h 75"/>
                <a:gd name="T4" fmla="*/ 62 w 62"/>
                <a:gd name="T5" fmla="*/ 49 h 75"/>
                <a:gd name="T6" fmla="*/ 62 w 62"/>
                <a:gd name="T7" fmla="*/ 13 h 75"/>
                <a:gd name="T8" fmla="*/ 26 w 62"/>
                <a:gd name="T9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26" y="8"/>
                  </a:moveTo>
                  <a:cubicBezTo>
                    <a:pt x="0" y="25"/>
                    <a:pt x="23" y="75"/>
                    <a:pt x="57" y="53"/>
                  </a:cubicBezTo>
                  <a:cubicBezTo>
                    <a:pt x="59" y="52"/>
                    <a:pt x="61" y="50"/>
                    <a:pt x="62" y="4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5" y="5"/>
                    <a:pt x="42" y="0"/>
                    <a:pt x="26" y="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06632702" y="100314749"/>
              <a:ext cx="85779" cy="142965"/>
            </a:xfrm>
            <a:custGeom>
              <a:avLst/>
              <a:gdLst>
                <a:gd name="T0" fmla="*/ 22 w 27"/>
                <a:gd name="T1" fmla="*/ 43 h 45"/>
                <a:gd name="T2" fmla="*/ 27 w 27"/>
                <a:gd name="T3" fmla="*/ 45 h 45"/>
                <a:gd name="T4" fmla="*/ 27 w 27"/>
                <a:gd name="T5" fmla="*/ 0 h 45"/>
                <a:gd name="T6" fmla="*/ 22 w 27"/>
                <a:gd name="T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5">
                  <a:moveTo>
                    <a:pt x="22" y="43"/>
                  </a:moveTo>
                  <a:cubicBezTo>
                    <a:pt x="23" y="44"/>
                    <a:pt x="25" y="45"/>
                    <a:pt x="27" y="4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1" y="8"/>
                    <a:pt x="0" y="28"/>
                    <a:pt x="22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6543745" y="101182072"/>
              <a:ext cx="174736" cy="238276"/>
            </a:xfrm>
            <a:custGeom>
              <a:avLst/>
              <a:gdLst>
                <a:gd name="T0" fmla="*/ 41 w 55"/>
                <a:gd name="T1" fmla="*/ 0 h 75"/>
                <a:gd name="T2" fmla="*/ 55 w 55"/>
                <a:gd name="T3" fmla="*/ 56 h 75"/>
                <a:gd name="T4" fmla="*/ 55 w 55"/>
                <a:gd name="T5" fmla="*/ 3 h 75"/>
                <a:gd name="T6" fmla="*/ 41 w 55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75">
                  <a:moveTo>
                    <a:pt x="41" y="0"/>
                  </a:moveTo>
                  <a:cubicBezTo>
                    <a:pt x="0" y="5"/>
                    <a:pt x="13" y="75"/>
                    <a:pt x="55" y="5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1" y="1"/>
                    <a:pt x="46" y="0"/>
                    <a:pt x="41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06680357" y="100873902"/>
              <a:ext cx="38124" cy="136612"/>
            </a:xfrm>
            <a:custGeom>
              <a:avLst/>
              <a:gdLst>
                <a:gd name="T0" fmla="*/ 12 w 12"/>
                <a:gd name="T1" fmla="*/ 43 h 43"/>
                <a:gd name="T2" fmla="*/ 12 w 12"/>
                <a:gd name="T3" fmla="*/ 0 h 43"/>
                <a:gd name="T4" fmla="*/ 12 w 12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3">
                  <a:moveTo>
                    <a:pt x="12" y="4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1" y="33"/>
                    <a:pt x="12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6578693" y="103768157"/>
              <a:ext cx="139788" cy="184267"/>
            </a:xfrm>
            <a:custGeom>
              <a:avLst/>
              <a:gdLst>
                <a:gd name="T0" fmla="*/ 28 w 44"/>
                <a:gd name="T1" fmla="*/ 1 h 58"/>
                <a:gd name="T2" fmla="*/ 39 w 44"/>
                <a:gd name="T3" fmla="*/ 46 h 58"/>
                <a:gd name="T4" fmla="*/ 44 w 44"/>
                <a:gd name="T5" fmla="*/ 43 h 58"/>
                <a:gd name="T6" fmla="*/ 44 w 44"/>
                <a:gd name="T7" fmla="*/ 5 h 58"/>
                <a:gd name="T8" fmla="*/ 28 w 44"/>
                <a:gd name="T9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8">
                  <a:moveTo>
                    <a:pt x="28" y="1"/>
                  </a:moveTo>
                  <a:cubicBezTo>
                    <a:pt x="0" y="5"/>
                    <a:pt x="3" y="58"/>
                    <a:pt x="39" y="46"/>
                  </a:cubicBezTo>
                  <a:cubicBezTo>
                    <a:pt x="41" y="45"/>
                    <a:pt x="42" y="44"/>
                    <a:pt x="44" y="43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9" y="2"/>
                    <a:pt x="34" y="0"/>
                    <a:pt x="28" y="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6619994" y="104336842"/>
              <a:ext cx="98487" cy="133434"/>
            </a:xfrm>
            <a:custGeom>
              <a:avLst/>
              <a:gdLst>
                <a:gd name="T0" fmla="*/ 9 w 31"/>
                <a:gd name="T1" fmla="*/ 32 h 42"/>
                <a:gd name="T2" fmla="*/ 31 w 31"/>
                <a:gd name="T3" fmla="*/ 39 h 42"/>
                <a:gd name="T4" fmla="*/ 31 w 31"/>
                <a:gd name="T5" fmla="*/ 2 h 42"/>
                <a:gd name="T6" fmla="*/ 9 w 31"/>
                <a:gd name="T7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2">
                  <a:moveTo>
                    <a:pt x="9" y="32"/>
                  </a:moveTo>
                  <a:cubicBezTo>
                    <a:pt x="13" y="40"/>
                    <a:pt x="22" y="42"/>
                    <a:pt x="31" y="39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17" y="0"/>
                    <a:pt x="0" y="14"/>
                    <a:pt x="9" y="3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06689888" y="103456810"/>
              <a:ext cx="28593" cy="111196"/>
            </a:xfrm>
            <a:custGeom>
              <a:avLst/>
              <a:gdLst>
                <a:gd name="T0" fmla="*/ 9 w 9"/>
                <a:gd name="T1" fmla="*/ 35 h 35"/>
                <a:gd name="T2" fmla="*/ 9 w 9"/>
                <a:gd name="T3" fmla="*/ 35 h 35"/>
                <a:gd name="T4" fmla="*/ 9 w 9"/>
                <a:gd name="T5" fmla="*/ 0 h 35"/>
                <a:gd name="T6" fmla="*/ 9 w 9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5">
                  <a:moveTo>
                    <a:pt x="9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8"/>
                    <a:pt x="0" y="20"/>
                    <a:pt x="9" y="3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06524683" y="103180411"/>
              <a:ext cx="193798" cy="200151"/>
            </a:xfrm>
            <a:custGeom>
              <a:avLst/>
              <a:gdLst>
                <a:gd name="T0" fmla="*/ 18 w 61"/>
                <a:gd name="T1" fmla="*/ 48 h 63"/>
                <a:gd name="T2" fmla="*/ 50 w 61"/>
                <a:gd name="T3" fmla="*/ 58 h 63"/>
                <a:gd name="T4" fmla="*/ 61 w 61"/>
                <a:gd name="T5" fmla="*/ 53 h 63"/>
                <a:gd name="T6" fmla="*/ 61 w 61"/>
                <a:gd name="T7" fmla="*/ 16 h 63"/>
                <a:gd name="T8" fmla="*/ 18 w 61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3">
                  <a:moveTo>
                    <a:pt x="18" y="48"/>
                  </a:moveTo>
                  <a:cubicBezTo>
                    <a:pt x="24" y="61"/>
                    <a:pt x="38" y="63"/>
                    <a:pt x="50" y="58"/>
                  </a:cubicBezTo>
                  <a:cubicBezTo>
                    <a:pt x="55" y="57"/>
                    <a:pt x="58" y="55"/>
                    <a:pt x="61" y="53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42" y="0"/>
                    <a:pt x="0" y="10"/>
                    <a:pt x="18" y="4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06654941" y="102869064"/>
              <a:ext cx="63540" cy="168381"/>
            </a:xfrm>
            <a:custGeom>
              <a:avLst/>
              <a:gdLst>
                <a:gd name="T0" fmla="*/ 4 w 20"/>
                <a:gd name="T1" fmla="*/ 33 h 53"/>
                <a:gd name="T2" fmla="*/ 20 w 20"/>
                <a:gd name="T3" fmla="*/ 53 h 53"/>
                <a:gd name="T4" fmla="*/ 20 w 20"/>
                <a:gd name="T5" fmla="*/ 0 h 53"/>
                <a:gd name="T6" fmla="*/ 4 w 20"/>
                <a:gd name="T7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3">
                  <a:moveTo>
                    <a:pt x="4" y="33"/>
                  </a:moveTo>
                  <a:cubicBezTo>
                    <a:pt x="6" y="42"/>
                    <a:pt x="11" y="50"/>
                    <a:pt x="20" y="5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" y="5"/>
                    <a:pt x="0" y="17"/>
                    <a:pt x="4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06286408" y="104212938"/>
              <a:ext cx="155673" cy="171559"/>
            </a:xfrm>
            <a:custGeom>
              <a:avLst/>
              <a:gdLst>
                <a:gd name="T0" fmla="*/ 31 w 49"/>
                <a:gd name="T1" fmla="*/ 50 h 54"/>
                <a:gd name="T2" fmla="*/ 47 w 49"/>
                <a:gd name="T3" fmla="*/ 24 h 54"/>
                <a:gd name="T4" fmla="*/ 3 w 49"/>
                <a:gd name="T5" fmla="*/ 33 h 54"/>
                <a:gd name="T6" fmla="*/ 31 w 49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4">
                  <a:moveTo>
                    <a:pt x="31" y="50"/>
                  </a:moveTo>
                  <a:cubicBezTo>
                    <a:pt x="47" y="44"/>
                    <a:pt x="49" y="34"/>
                    <a:pt x="47" y="24"/>
                  </a:cubicBezTo>
                  <a:cubicBezTo>
                    <a:pt x="40" y="0"/>
                    <a:pt x="0" y="7"/>
                    <a:pt x="3" y="33"/>
                  </a:cubicBezTo>
                  <a:cubicBezTo>
                    <a:pt x="5" y="51"/>
                    <a:pt x="19" y="54"/>
                    <a:pt x="31" y="5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06477028" y="103517173"/>
              <a:ext cx="171559" cy="200152"/>
            </a:xfrm>
            <a:custGeom>
              <a:avLst/>
              <a:gdLst>
                <a:gd name="T0" fmla="*/ 0 w 54"/>
                <a:gd name="T1" fmla="*/ 33 h 63"/>
                <a:gd name="T2" fmla="*/ 35 w 54"/>
                <a:gd name="T3" fmla="*/ 58 h 63"/>
                <a:gd name="T4" fmla="*/ 53 w 54"/>
                <a:gd name="T5" fmla="*/ 34 h 63"/>
                <a:gd name="T6" fmla="*/ 0 w 54"/>
                <a:gd name="T7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3">
                  <a:moveTo>
                    <a:pt x="0" y="33"/>
                  </a:moveTo>
                  <a:cubicBezTo>
                    <a:pt x="0" y="56"/>
                    <a:pt x="20" y="63"/>
                    <a:pt x="35" y="58"/>
                  </a:cubicBezTo>
                  <a:cubicBezTo>
                    <a:pt x="51" y="53"/>
                    <a:pt x="54" y="42"/>
                    <a:pt x="53" y="34"/>
                  </a:cubicBezTo>
                  <a:cubicBezTo>
                    <a:pt x="50" y="0"/>
                    <a:pt x="0" y="5"/>
                    <a:pt x="0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06467497" y="102030333"/>
              <a:ext cx="260515" cy="250984"/>
            </a:xfrm>
            <a:custGeom>
              <a:avLst/>
              <a:gdLst>
                <a:gd name="T0" fmla="*/ 16 w 82"/>
                <a:gd name="T1" fmla="*/ 60 h 79"/>
                <a:gd name="T2" fmla="*/ 47 w 82"/>
                <a:gd name="T3" fmla="*/ 76 h 79"/>
                <a:gd name="T4" fmla="*/ 70 w 82"/>
                <a:gd name="T5" fmla="*/ 30 h 79"/>
                <a:gd name="T6" fmla="*/ 16 w 82"/>
                <a:gd name="T7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9">
                  <a:moveTo>
                    <a:pt x="16" y="60"/>
                  </a:moveTo>
                  <a:cubicBezTo>
                    <a:pt x="20" y="71"/>
                    <a:pt x="31" y="79"/>
                    <a:pt x="47" y="76"/>
                  </a:cubicBezTo>
                  <a:cubicBezTo>
                    <a:pt x="68" y="71"/>
                    <a:pt x="82" y="54"/>
                    <a:pt x="70" y="30"/>
                  </a:cubicBezTo>
                  <a:cubicBezTo>
                    <a:pt x="56" y="0"/>
                    <a:pt x="0" y="19"/>
                    <a:pt x="16" y="6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06372187" y="104435329"/>
              <a:ext cx="235099" cy="162027"/>
            </a:xfrm>
            <a:custGeom>
              <a:avLst/>
              <a:gdLst>
                <a:gd name="T0" fmla="*/ 52 w 74"/>
                <a:gd name="T1" fmla="*/ 42 h 51"/>
                <a:gd name="T2" fmla="*/ 19 w 74"/>
                <a:gd name="T3" fmla="*/ 39 h 51"/>
                <a:gd name="T4" fmla="*/ 52 w 74"/>
                <a:gd name="T5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51">
                  <a:moveTo>
                    <a:pt x="52" y="42"/>
                  </a:moveTo>
                  <a:cubicBezTo>
                    <a:pt x="74" y="0"/>
                    <a:pt x="0" y="1"/>
                    <a:pt x="19" y="39"/>
                  </a:cubicBezTo>
                  <a:cubicBezTo>
                    <a:pt x="24" y="48"/>
                    <a:pt x="41" y="51"/>
                    <a:pt x="52" y="4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06375364" y="102408397"/>
              <a:ext cx="270046" cy="235099"/>
            </a:xfrm>
            <a:custGeom>
              <a:avLst/>
              <a:gdLst>
                <a:gd name="T0" fmla="*/ 48 w 85"/>
                <a:gd name="T1" fmla="*/ 2 h 74"/>
                <a:gd name="T2" fmla="*/ 50 w 85"/>
                <a:gd name="T3" fmla="*/ 62 h 74"/>
                <a:gd name="T4" fmla="*/ 48 w 85"/>
                <a:gd name="T5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74">
                  <a:moveTo>
                    <a:pt x="48" y="2"/>
                  </a:moveTo>
                  <a:cubicBezTo>
                    <a:pt x="0" y="0"/>
                    <a:pt x="7" y="74"/>
                    <a:pt x="50" y="62"/>
                  </a:cubicBezTo>
                  <a:cubicBezTo>
                    <a:pt x="85" y="52"/>
                    <a:pt x="74" y="4"/>
                    <a:pt x="48" y="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06423019" y="102948489"/>
              <a:ext cx="206506" cy="216036"/>
            </a:xfrm>
            <a:custGeom>
              <a:avLst/>
              <a:gdLst>
                <a:gd name="T0" fmla="*/ 6 w 65"/>
                <a:gd name="T1" fmla="*/ 43 h 68"/>
                <a:gd name="T2" fmla="*/ 30 w 65"/>
                <a:gd name="T3" fmla="*/ 68 h 68"/>
                <a:gd name="T4" fmla="*/ 63 w 65"/>
                <a:gd name="T5" fmla="*/ 37 h 68"/>
                <a:gd name="T6" fmla="*/ 6 w 65"/>
                <a:gd name="T7" fmla="*/ 4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8">
                  <a:moveTo>
                    <a:pt x="6" y="43"/>
                  </a:moveTo>
                  <a:cubicBezTo>
                    <a:pt x="9" y="58"/>
                    <a:pt x="19" y="62"/>
                    <a:pt x="30" y="68"/>
                  </a:cubicBezTo>
                  <a:cubicBezTo>
                    <a:pt x="57" y="65"/>
                    <a:pt x="65" y="52"/>
                    <a:pt x="63" y="37"/>
                  </a:cubicBezTo>
                  <a:cubicBezTo>
                    <a:pt x="60" y="0"/>
                    <a:pt x="0" y="5"/>
                    <a:pt x="6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06372187" y="101827005"/>
              <a:ext cx="279577" cy="235098"/>
            </a:xfrm>
            <a:custGeom>
              <a:avLst/>
              <a:gdLst>
                <a:gd name="T0" fmla="*/ 24 w 88"/>
                <a:gd name="T1" fmla="*/ 11 h 74"/>
                <a:gd name="T2" fmla="*/ 8 w 88"/>
                <a:gd name="T3" fmla="*/ 57 h 74"/>
                <a:gd name="T4" fmla="*/ 45 w 88"/>
                <a:gd name="T5" fmla="*/ 69 h 74"/>
                <a:gd name="T6" fmla="*/ 24 w 88"/>
                <a:gd name="T7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74">
                  <a:moveTo>
                    <a:pt x="24" y="11"/>
                  </a:moveTo>
                  <a:cubicBezTo>
                    <a:pt x="7" y="16"/>
                    <a:pt x="0" y="41"/>
                    <a:pt x="8" y="57"/>
                  </a:cubicBezTo>
                  <a:cubicBezTo>
                    <a:pt x="15" y="70"/>
                    <a:pt x="29" y="74"/>
                    <a:pt x="45" y="69"/>
                  </a:cubicBezTo>
                  <a:cubicBezTo>
                    <a:pt x="88" y="55"/>
                    <a:pt x="58" y="0"/>
                    <a:pt x="24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06289585" y="100190845"/>
              <a:ext cx="247806" cy="209683"/>
            </a:xfrm>
            <a:custGeom>
              <a:avLst/>
              <a:gdLst>
                <a:gd name="T0" fmla="*/ 34 w 78"/>
                <a:gd name="T1" fmla="*/ 5 h 66"/>
                <a:gd name="T2" fmla="*/ 47 w 78"/>
                <a:gd name="T3" fmla="*/ 54 h 66"/>
                <a:gd name="T4" fmla="*/ 34 w 78"/>
                <a:gd name="T5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66">
                  <a:moveTo>
                    <a:pt x="34" y="5"/>
                  </a:moveTo>
                  <a:cubicBezTo>
                    <a:pt x="0" y="12"/>
                    <a:pt x="12" y="66"/>
                    <a:pt x="47" y="54"/>
                  </a:cubicBezTo>
                  <a:cubicBezTo>
                    <a:pt x="78" y="42"/>
                    <a:pt x="64" y="0"/>
                    <a:pt x="34" y="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06318178" y="101283736"/>
              <a:ext cx="289108" cy="273223"/>
            </a:xfrm>
            <a:custGeom>
              <a:avLst/>
              <a:gdLst>
                <a:gd name="T0" fmla="*/ 36 w 91"/>
                <a:gd name="T1" fmla="*/ 8 h 86"/>
                <a:gd name="T2" fmla="*/ 59 w 91"/>
                <a:gd name="T3" fmla="*/ 64 h 86"/>
                <a:gd name="T4" fmla="*/ 36 w 91"/>
                <a:gd name="T5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86">
                  <a:moveTo>
                    <a:pt x="36" y="8"/>
                  </a:moveTo>
                  <a:cubicBezTo>
                    <a:pt x="0" y="16"/>
                    <a:pt x="14" y="86"/>
                    <a:pt x="59" y="64"/>
                  </a:cubicBezTo>
                  <a:cubicBezTo>
                    <a:pt x="91" y="47"/>
                    <a:pt x="68" y="0"/>
                    <a:pt x="36" y="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06286408" y="100689636"/>
              <a:ext cx="257337" cy="250983"/>
            </a:xfrm>
            <a:custGeom>
              <a:avLst/>
              <a:gdLst>
                <a:gd name="T0" fmla="*/ 64 w 81"/>
                <a:gd name="T1" fmla="*/ 25 h 79"/>
                <a:gd name="T2" fmla="*/ 34 w 81"/>
                <a:gd name="T3" fmla="*/ 76 h 79"/>
                <a:gd name="T4" fmla="*/ 62 w 81"/>
                <a:gd name="T5" fmla="*/ 73 h 79"/>
                <a:gd name="T6" fmla="*/ 64 w 81"/>
                <a:gd name="T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79">
                  <a:moveTo>
                    <a:pt x="64" y="25"/>
                  </a:moveTo>
                  <a:cubicBezTo>
                    <a:pt x="27" y="0"/>
                    <a:pt x="0" y="64"/>
                    <a:pt x="34" y="76"/>
                  </a:cubicBezTo>
                  <a:cubicBezTo>
                    <a:pt x="40" y="78"/>
                    <a:pt x="51" y="79"/>
                    <a:pt x="62" y="73"/>
                  </a:cubicBezTo>
                  <a:cubicBezTo>
                    <a:pt x="77" y="64"/>
                    <a:pt x="81" y="37"/>
                    <a:pt x="64" y="2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06337240" y="103215358"/>
              <a:ext cx="244630" cy="327232"/>
            </a:xfrm>
            <a:custGeom>
              <a:avLst/>
              <a:gdLst>
                <a:gd name="T0" fmla="*/ 10 w 77"/>
                <a:gd name="T1" fmla="*/ 41 h 103"/>
                <a:gd name="T2" fmla="*/ 21 w 77"/>
                <a:gd name="T3" fmla="*/ 87 h 103"/>
                <a:gd name="T4" fmla="*/ 10 w 77"/>
                <a:gd name="T5" fmla="*/ 4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03">
                  <a:moveTo>
                    <a:pt x="10" y="41"/>
                  </a:moveTo>
                  <a:cubicBezTo>
                    <a:pt x="0" y="58"/>
                    <a:pt x="4" y="83"/>
                    <a:pt x="21" y="87"/>
                  </a:cubicBezTo>
                  <a:cubicBezTo>
                    <a:pt x="77" y="103"/>
                    <a:pt x="59" y="0"/>
                    <a:pt x="10" y="4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06210160" y="103650608"/>
              <a:ext cx="263691" cy="231921"/>
            </a:xfrm>
            <a:custGeom>
              <a:avLst/>
              <a:gdLst>
                <a:gd name="T0" fmla="*/ 55 w 83"/>
                <a:gd name="T1" fmla="*/ 53 h 73"/>
                <a:gd name="T2" fmla="*/ 34 w 83"/>
                <a:gd name="T3" fmla="*/ 7 h 73"/>
                <a:gd name="T4" fmla="*/ 55 w 83"/>
                <a:gd name="T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73">
                  <a:moveTo>
                    <a:pt x="55" y="53"/>
                  </a:moveTo>
                  <a:cubicBezTo>
                    <a:pt x="83" y="38"/>
                    <a:pt x="59" y="0"/>
                    <a:pt x="34" y="7"/>
                  </a:cubicBezTo>
                  <a:cubicBezTo>
                    <a:pt x="0" y="15"/>
                    <a:pt x="19" y="73"/>
                    <a:pt x="55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06349948" y="103863467"/>
              <a:ext cx="235099" cy="216037"/>
            </a:xfrm>
            <a:custGeom>
              <a:avLst/>
              <a:gdLst>
                <a:gd name="T0" fmla="*/ 45 w 74"/>
                <a:gd name="T1" fmla="*/ 53 h 68"/>
                <a:gd name="T2" fmla="*/ 25 w 74"/>
                <a:gd name="T3" fmla="*/ 10 h 68"/>
                <a:gd name="T4" fmla="*/ 45 w 74"/>
                <a:gd name="T5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8">
                  <a:moveTo>
                    <a:pt x="45" y="53"/>
                  </a:moveTo>
                  <a:cubicBezTo>
                    <a:pt x="74" y="40"/>
                    <a:pt x="50" y="0"/>
                    <a:pt x="25" y="10"/>
                  </a:cubicBezTo>
                  <a:cubicBezTo>
                    <a:pt x="0" y="20"/>
                    <a:pt x="12" y="68"/>
                    <a:pt x="45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06276877" y="102732452"/>
              <a:ext cx="298639" cy="260515"/>
            </a:xfrm>
            <a:custGeom>
              <a:avLst/>
              <a:gdLst>
                <a:gd name="T0" fmla="*/ 33 w 94"/>
                <a:gd name="T1" fmla="*/ 11 h 82"/>
                <a:gd name="T2" fmla="*/ 56 w 94"/>
                <a:gd name="T3" fmla="*/ 65 h 82"/>
                <a:gd name="T4" fmla="*/ 33 w 94"/>
                <a:gd name="T5" fmla="*/ 1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82">
                  <a:moveTo>
                    <a:pt x="33" y="11"/>
                  </a:moveTo>
                  <a:cubicBezTo>
                    <a:pt x="0" y="22"/>
                    <a:pt x="17" y="82"/>
                    <a:pt x="56" y="65"/>
                  </a:cubicBezTo>
                  <a:cubicBezTo>
                    <a:pt x="94" y="49"/>
                    <a:pt x="65" y="0"/>
                    <a:pt x="33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06238753" y="102182830"/>
              <a:ext cx="311346" cy="247806"/>
            </a:xfrm>
            <a:custGeom>
              <a:avLst/>
              <a:gdLst>
                <a:gd name="T0" fmla="*/ 41 w 98"/>
                <a:gd name="T1" fmla="*/ 6 h 78"/>
                <a:gd name="T2" fmla="*/ 55 w 98"/>
                <a:gd name="T3" fmla="*/ 65 h 78"/>
                <a:gd name="T4" fmla="*/ 41 w 98"/>
                <a:gd name="T5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8">
                  <a:moveTo>
                    <a:pt x="41" y="6"/>
                  </a:moveTo>
                  <a:cubicBezTo>
                    <a:pt x="0" y="13"/>
                    <a:pt x="13" y="78"/>
                    <a:pt x="55" y="65"/>
                  </a:cubicBezTo>
                  <a:cubicBezTo>
                    <a:pt x="98" y="52"/>
                    <a:pt x="73" y="0"/>
                    <a:pt x="41" y="6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106534214" y="104676782"/>
              <a:ext cx="158851" cy="146142"/>
            </a:xfrm>
            <a:custGeom>
              <a:avLst/>
              <a:gdLst>
                <a:gd name="T0" fmla="*/ 18 w 50"/>
                <a:gd name="T1" fmla="*/ 4 h 46"/>
                <a:gd name="T2" fmla="*/ 29 w 50"/>
                <a:gd name="T3" fmla="*/ 34 h 46"/>
                <a:gd name="T4" fmla="*/ 18 w 50"/>
                <a:gd name="T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8" y="4"/>
                  </a:moveTo>
                  <a:cubicBezTo>
                    <a:pt x="0" y="9"/>
                    <a:pt x="4" y="46"/>
                    <a:pt x="29" y="34"/>
                  </a:cubicBezTo>
                  <a:cubicBezTo>
                    <a:pt x="50" y="23"/>
                    <a:pt x="32" y="0"/>
                    <a:pt x="18" y="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106604109" y="105274059"/>
              <a:ext cx="69894" cy="60363"/>
            </a:xfrm>
            <a:custGeom>
              <a:avLst/>
              <a:gdLst>
                <a:gd name="T0" fmla="*/ 11 w 22"/>
                <a:gd name="T1" fmla="*/ 0 h 19"/>
                <a:gd name="T2" fmla="*/ 2 w 22"/>
                <a:gd name="T3" fmla="*/ 11 h 19"/>
                <a:gd name="T4" fmla="*/ 16 w 22"/>
                <a:gd name="T5" fmla="*/ 2 h 19"/>
                <a:gd name="T6" fmla="*/ 11 w 2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">
                  <a:moveTo>
                    <a:pt x="11" y="0"/>
                  </a:moveTo>
                  <a:cubicBezTo>
                    <a:pt x="4" y="0"/>
                    <a:pt x="0" y="4"/>
                    <a:pt x="2" y="11"/>
                  </a:cubicBezTo>
                  <a:cubicBezTo>
                    <a:pt x="6" y="19"/>
                    <a:pt x="22" y="14"/>
                    <a:pt x="16" y="2"/>
                  </a:cubicBezTo>
                  <a:cubicBezTo>
                    <a:pt x="14" y="2"/>
                    <a:pt x="13" y="1"/>
                    <a:pt x="11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106677180" y="104921411"/>
              <a:ext cx="41301" cy="79425"/>
            </a:xfrm>
            <a:custGeom>
              <a:avLst/>
              <a:gdLst>
                <a:gd name="T0" fmla="*/ 4 w 13"/>
                <a:gd name="T1" fmla="*/ 17 h 25"/>
                <a:gd name="T2" fmla="*/ 13 w 13"/>
                <a:gd name="T3" fmla="*/ 25 h 25"/>
                <a:gd name="T4" fmla="*/ 13 w 13"/>
                <a:gd name="T5" fmla="*/ 0 h 25"/>
                <a:gd name="T6" fmla="*/ 4 w 13"/>
                <a:gd name="T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4" y="17"/>
                  </a:moveTo>
                  <a:cubicBezTo>
                    <a:pt x="6" y="22"/>
                    <a:pt x="9" y="25"/>
                    <a:pt x="13" y="2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4" y="17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06435727" y="105013544"/>
              <a:ext cx="127080" cy="127081"/>
            </a:xfrm>
            <a:custGeom>
              <a:avLst/>
              <a:gdLst>
                <a:gd name="T0" fmla="*/ 15 w 40"/>
                <a:gd name="T1" fmla="*/ 33 h 40"/>
                <a:gd name="T2" fmla="*/ 37 w 40"/>
                <a:gd name="T3" fmla="*/ 17 h 40"/>
                <a:gd name="T4" fmla="*/ 15 w 40"/>
                <a:gd name="T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0">
                  <a:moveTo>
                    <a:pt x="15" y="33"/>
                  </a:moveTo>
                  <a:cubicBezTo>
                    <a:pt x="29" y="40"/>
                    <a:pt x="40" y="27"/>
                    <a:pt x="37" y="17"/>
                  </a:cubicBezTo>
                  <a:cubicBezTo>
                    <a:pt x="31" y="0"/>
                    <a:pt x="0" y="11"/>
                    <a:pt x="15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06254638" y="105162864"/>
              <a:ext cx="101664" cy="92133"/>
            </a:xfrm>
            <a:custGeom>
              <a:avLst/>
              <a:gdLst>
                <a:gd name="T0" fmla="*/ 3 w 32"/>
                <a:gd name="T1" fmla="*/ 5 h 29"/>
                <a:gd name="T2" fmla="*/ 6 w 32"/>
                <a:gd name="T3" fmla="*/ 23 h 29"/>
                <a:gd name="T4" fmla="*/ 21 w 32"/>
                <a:gd name="T5" fmla="*/ 2 h 29"/>
                <a:gd name="T6" fmla="*/ 3 w 32"/>
                <a:gd name="T7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9">
                  <a:moveTo>
                    <a:pt x="3" y="5"/>
                  </a:moveTo>
                  <a:cubicBezTo>
                    <a:pt x="0" y="9"/>
                    <a:pt x="3" y="21"/>
                    <a:pt x="6" y="23"/>
                  </a:cubicBezTo>
                  <a:cubicBezTo>
                    <a:pt x="21" y="29"/>
                    <a:pt x="32" y="13"/>
                    <a:pt x="21" y="2"/>
                  </a:cubicBezTo>
                  <a:cubicBezTo>
                    <a:pt x="17" y="0"/>
                    <a:pt x="5" y="2"/>
                    <a:pt x="3" y="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106321355" y="104800685"/>
              <a:ext cx="152496" cy="133434"/>
            </a:xfrm>
            <a:custGeom>
              <a:avLst/>
              <a:gdLst>
                <a:gd name="T0" fmla="*/ 19 w 48"/>
                <a:gd name="T1" fmla="*/ 3 h 42"/>
                <a:gd name="T2" fmla="*/ 27 w 48"/>
                <a:gd name="T3" fmla="*/ 33 h 42"/>
                <a:gd name="T4" fmla="*/ 19 w 48"/>
                <a:gd name="T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2">
                  <a:moveTo>
                    <a:pt x="19" y="3"/>
                  </a:moveTo>
                  <a:cubicBezTo>
                    <a:pt x="0" y="6"/>
                    <a:pt x="4" y="42"/>
                    <a:pt x="27" y="33"/>
                  </a:cubicBezTo>
                  <a:cubicBezTo>
                    <a:pt x="48" y="25"/>
                    <a:pt x="35" y="0"/>
                    <a:pt x="19" y="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106419842" y="100410059"/>
              <a:ext cx="241453" cy="216036"/>
            </a:xfrm>
            <a:custGeom>
              <a:avLst/>
              <a:gdLst>
                <a:gd name="T0" fmla="*/ 41 w 76"/>
                <a:gd name="T1" fmla="*/ 2 h 68"/>
                <a:gd name="T2" fmla="*/ 26 w 76"/>
                <a:gd name="T3" fmla="*/ 56 h 68"/>
                <a:gd name="T4" fmla="*/ 41 w 76"/>
                <a:gd name="T5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8">
                  <a:moveTo>
                    <a:pt x="41" y="2"/>
                  </a:moveTo>
                  <a:cubicBezTo>
                    <a:pt x="0" y="0"/>
                    <a:pt x="3" y="48"/>
                    <a:pt x="26" y="56"/>
                  </a:cubicBezTo>
                  <a:cubicBezTo>
                    <a:pt x="61" y="68"/>
                    <a:pt x="76" y="14"/>
                    <a:pt x="41" y="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06381718" y="99838197"/>
              <a:ext cx="244630" cy="219214"/>
            </a:xfrm>
            <a:custGeom>
              <a:avLst/>
              <a:gdLst>
                <a:gd name="T0" fmla="*/ 52 w 77"/>
                <a:gd name="T1" fmla="*/ 52 h 69"/>
                <a:gd name="T2" fmla="*/ 26 w 77"/>
                <a:gd name="T3" fmla="*/ 14 h 69"/>
                <a:gd name="T4" fmla="*/ 52 w 77"/>
                <a:gd name="T5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9">
                  <a:moveTo>
                    <a:pt x="52" y="52"/>
                  </a:moveTo>
                  <a:cubicBezTo>
                    <a:pt x="77" y="37"/>
                    <a:pt x="52" y="0"/>
                    <a:pt x="26" y="14"/>
                  </a:cubicBezTo>
                  <a:cubicBezTo>
                    <a:pt x="0" y="28"/>
                    <a:pt x="25" y="69"/>
                    <a:pt x="52" y="5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06416665" y="100883433"/>
              <a:ext cx="324055" cy="285931"/>
            </a:xfrm>
            <a:custGeom>
              <a:avLst/>
              <a:gdLst>
                <a:gd name="T0" fmla="*/ 19 w 102"/>
                <a:gd name="T1" fmla="*/ 39 h 90"/>
                <a:gd name="T2" fmla="*/ 50 w 102"/>
                <a:gd name="T3" fmla="*/ 83 h 90"/>
                <a:gd name="T4" fmla="*/ 19 w 102"/>
                <a:gd name="T5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90">
                  <a:moveTo>
                    <a:pt x="19" y="39"/>
                  </a:moveTo>
                  <a:cubicBezTo>
                    <a:pt x="0" y="62"/>
                    <a:pt x="28" y="90"/>
                    <a:pt x="50" y="83"/>
                  </a:cubicBezTo>
                  <a:cubicBezTo>
                    <a:pt x="102" y="68"/>
                    <a:pt x="49" y="0"/>
                    <a:pt x="19" y="3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06543745" y="99997048"/>
              <a:ext cx="276400" cy="263691"/>
            </a:xfrm>
            <a:custGeom>
              <a:avLst/>
              <a:gdLst>
                <a:gd name="T0" fmla="*/ 2 w 87"/>
                <a:gd name="T1" fmla="*/ 53 h 83"/>
                <a:gd name="T2" fmla="*/ 38 w 87"/>
                <a:gd name="T3" fmla="*/ 74 h 83"/>
                <a:gd name="T4" fmla="*/ 2 w 87"/>
                <a:gd name="T5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83">
                  <a:moveTo>
                    <a:pt x="2" y="53"/>
                  </a:moveTo>
                  <a:cubicBezTo>
                    <a:pt x="3" y="74"/>
                    <a:pt x="20" y="83"/>
                    <a:pt x="38" y="74"/>
                  </a:cubicBezTo>
                  <a:cubicBezTo>
                    <a:pt x="87" y="49"/>
                    <a:pt x="0" y="0"/>
                    <a:pt x="2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06448435" y="101480711"/>
              <a:ext cx="254161" cy="241452"/>
            </a:xfrm>
            <a:custGeom>
              <a:avLst/>
              <a:gdLst>
                <a:gd name="T0" fmla="*/ 14 w 80"/>
                <a:gd name="T1" fmla="*/ 59 h 76"/>
                <a:gd name="T2" fmla="*/ 54 w 80"/>
                <a:gd name="T3" fmla="*/ 70 h 76"/>
                <a:gd name="T4" fmla="*/ 59 w 80"/>
                <a:gd name="T5" fmla="*/ 18 h 76"/>
                <a:gd name="T6" fmla="*/ 14 w 80"/>
                <a:gd name="T7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6">
                  <a:moveTo>
                    <a:pt x="14" y="59"/>
                  </a:moveTo>
                  <a:cubicBezTo>
                    <a:pt x="22" y="75"/>
                    <a:pt x="38" y="76"/>
                    <a:pt x="54" y="70"/>
                  </a:cubicBezTo>
                  <a:cubicBezTo>
                    <a:pt x="80" y="59"/>
                    <a:pt x="76" y="29"/>
                    <a:pt x="59" y="18"/>
                  </a:cubicBezTo>
                  <a:cubicBezTo>
                    <a:pt x="29" y="0"/>
                    <a:pt x="0" y="32"/>
                    <a:pt x="14" y="5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06213337" y="101630030"/>
              <a:ext cx="289107" cy="273223"/>
            </a:xfrm>
            <a:custGeom>
              <a:avLst/>
              <a:gdLst>
                <a:gd name="T0" fmla="*/ 47 w 91"/>
                <a:gd name="T1" fmla="*/ 3 h 86"/>
                <a:gd name="T2" fmla="*/ 62 w 91"/>
                <a:gd name="T3" fmla="*/ 62 h 86"/>
                <a:gd name="T4" fmla="*/ 47 w 91"/>
                <a:gd name="T5" fmla="*/ 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86">
                  <a:moveTo>
                    <a:pt x="47" y="3"/>
                  </a:moveTo>
                  <a:cubicBezTo>
                    <a:pt x="0" y="7"/>
                    <a:pt x="13" y="86"/>
                    <a:pt x="62" y="62"/>
                  </a:cubicBezTo>
                  <a:cubicBezTo>
                    <a:pt x="91" y="48"/>
                    <a:pt x="77" y="0"/>
                    <a:pt x="47" y="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06238753" y="101137594"/>
              <a:ext cx="9531" cy="76248"/>
            </a:xfrm>
            <a:custGeom>
              <a:avLst/>
              <a:gdLst>
                <a:gd name="T0" fmla="*/ 3 w 3"/>
                <a:gd name="T1" fmla="*/ 24 h 24"/>
                <a:gd name="T2" fmla="*/ 3 w 3"/>
                <a:gd name="T3" fmla="*/ 0 h 24"/>
                <a:gd name="T4" fmla="*/ 3 w 3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4">
                  <a:moveTo>
                    <a:pt x="3" y="2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8"/>
                    <a:pt x="0" y="16"/>
                    <a:pt x="3" y="2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06248284" y="104012787"/>
              <a:ext cx="114372" cy="146142"/>
            </a:xfrm>
            <a:custGeom>
              <a:avLst/>
              <a:gdLst>
                <a:gd name="T0" fmla="*/ 0 w 36"/>
                <a:gd name="T1" fmla="*/ 0 h 46"/>
                <a:gd name="T2" fmla="*/ 0 w 36"/>
                <a:gd name="T3" fmla="*/ 46 h 46"/>
                <a:gd name="T4" fmla="*/ 7 w 36"/>
                <a:gd name="T5" fmla="*/ 44 h 46"/>
                <a:gd name="T6" fmla="*/ 0 w 3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" y="46"/>
                    <a:pt x="4" y="45"/>
                    <a:pt x="7" y="44"/>
                  </a:cubicBezTo>
                  <a:cubicBezTo>
                    <a:pt x="36" y="33"/>
                    <a:pt x="22" y="1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106248284" y="100346519"/>
              <a:ext cx="41301" cy="123903"/>
            </a:xfrm>
            <a:custGeom>
              <a:avLst/>
              <a:gdLst>
                <a:gd name="T0" fmla="*/ 0 w 13"/>
                <a:gd name="T1" fmla="*/ 0 h 39"/>
                <a:gd name="T2" fmla="*/ 0 w 13"/>
                <a:gd name="T3" fmla="*/ 39 h 39"/>
                <a:gd name="T4" fmla="*/ 0 w 13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9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3" y="29"/>
                    <a:pt x="10" y="11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106248284" y="100518077"/>
              <a:ext cx="155673" cy="203329"/>
            </a:xfrm>
            <a:custGeom>
              <a:avLst/>
              <a:gdLst>
                <a:gd name="T0" fmla="*/ 32 w 49"/>
                <a:gd name="T1" fmla="*/ 58 h 64"/>
                <a:gd name="T2" fmla="*/ 47 w 49"/>
                <a:gd name="T3" fmla="*/ 28 h 64"/>
                <a:gd name="T4" fmla="*/ 0 w 49"/>
                <a:gd name="T5" fmla="*/ 12 h 64"/>
                <a:gd name="T6" fmla="*/ 0 w 49"/>
                <a:gd name="T7" fmla="*/ 54 h 64"/>
                <a:gd name="T8" fmla="*/ 32 w 49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4">
                  <a:moveTo>
                    <a:pt x="32" y="58"/>
                  </a:moveTo>
                  <a:cubicBezTo>
                    <a:pt x="48" y="50"/>
                    <a:pt x="49" y="38"/>
                    <a:pt x="47" y="28"/>
                  </a:cubicBezTo>
                  <a:cubicBezTo>
                    <a:pt x="42" y="3"/>
                    <a:pt x="14" y="0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8" y="62"/>
                    <a:pt x="20" y="64"/>
                    <a:pt x="32" y="5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06248284" y="103447279"/>
              <a:ext cx="85779" cy="158851"/>
            </a:xfrm>
            <a:custGeom>
              <a:avLst/>
              <a:gdLst>
                <a:gd name="T0" fmla="*/ 0 w 27"/>
                <a:gd name="T1" fmla="*/ 0 h 50"/>
                <a:gd name="T2" fmla="*/ 0 w 27"/>
                <a:gd name="T3" fmla="*/ 50 h 50"/>
                <a:gd name="T4" fmla="*/ 0 w 27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5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27" y="40"/>
                    <a:pt x="19" y="9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106248284" y="104562409"/>
              <a:ext cx="114372" cy="146143"/>
            </a:xfrm>
            <a:custGeom>
              <a:avLst/>
              <a:gdLst>
                <a:gd name="T0" fmla="*/ 18 w 36"/>
                <a:gd name="T1" fmla="*/ 41 h 46"/>
                <a:gd name="T2" fmla="*/ 1 w 36"/>
                <a:gd name="T3" fmla="*/ 6 h 46"/>
                <a:gd name="T4" fmla="*/ 0 w 36"/>
                <a:gd name="T5" fmla="*/ 7 h 46"/>
                <a:gd name="T6" fmla="*/ 0 w 36"/>
                <a:gd name="T7" fmla="*/ 44 h 46"/>
                <a:gd name="T8" fmla="*/ 18 w 36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6">
                  <a:moveTo>
                    <a:pt x="18" y="41"/>
                  </a:moveTo>
                  <a:cubicBezTo>
                    <a:pt x="36" y="29"/>
                    <a:pt x="23" y="0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6"/>
                    <a:pt x="10" y="45"/>
                    <a:pt x="18" y="4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06248284" y="99984340"/>
              <a:ext cx="123903" cy="168381"/>
            </a:xfrm>
            <a:custGeom>
              <a:avLst/>
              <a:gdLst>
                <a:gd name="T0" fmla="*/ 25 w 39"/>
                <a:gd name="T1" fmla="*/ 48 h 53"/>
                <a:gd name="T2" fmla="*/ 37 w 39"/>
                <a:gd name="T3" fmla="*/ 21 h 53"/>
                <a:gd name="T4" fmla="*/ 0 w 39"/>
                <a:gd name="T5" fmla="*/ 6 h 53"/>
                <a:gd name="T6" fmla="*/ 0 w 39"/>
                <a:gd name="T7" fmla="*/ 50 h 53"/>
                <a:gd name="T8" fmla="*/ 25 w 39"/>
                <a:gd name="T9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3">
                  <a:moveTo>
                    <a:pt x="25" y="48"/>
                  </a:moveTo>
                  <a:cubicBezTo>
                    <a:pt x="39" y="41"/>
                    <a:pt x="39" y="30"/>
                    <a:pt x="37" y="21"/>
                  </a:cubicBezTo>
                  <a:cubicBezTo>
                    <a:pt x="33" y="4"/>
                    <a:pt x="13" y="0"/>
                    <a:pt x="0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7" y="53"/>
                    <a:pt x="17" y="53"/>
                    <a:pt x="25" y="4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106248284" y="101423525"/>
              <a:ext cx="98487" cy="196974"/>
            </a:xfrm>
            <a:custGeom>
              <a:avLst/>
              <a:gdLst>
                <a:gd name="T0" fmla="*/ 30 w 31"/>
                <a:gd name="T1" fmla="*/ 31 h 62"/>
                <a:gd name="T2" fmla="*/ 0 w 31"/>
                <a:gd name="T3" fmla="*/ 0 h 62"/>
                <a:gd name="T4" fmla="*/ 0 w 31"/>
                <a:gd name="T5" fmla="*/ 62 h 62"/>
                <a:gd name="T6" fmla="*/ 10 w 31"/>
                <a:gd name="T7" fmla="*/ 60 h 62"/>
                <a:gd name="T8" fmla="*/ 30 w 31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2">
                  <a:moveTo>
                    <a:pt x="30" y="31"/>
                  </a:moveTo>
                  <a:cubicBezTo>
                    <a:pt x="28" y="11"/>
                    <a:pt x="14" y="1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2"/>
                    <a:pt x="6" y="61"/>
                    <a:pt x="10" y="60"/>
                  </a:cubicBezTo>
                  <a:cubicBezTo>
                    <a:pt x="26" y="53"/>
                    <a:pt x="31" y="43"/>
                    <a:pt x="30" y="3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106248284" y="101042284"/>
              <a:ext cx="241452" cy="263691"/>
            </a:xfrm>
            <a:custGeom>
              <a:avLst/>
              <a:gdLst>
                <a:gd name="T0" fmla="*/ 44 w 76"/>
                <a:gd name="T1" fmla="*/ 69 h 83"/>
                <a:gd name="T2" fmla="*/ 11 w 76"/>
                <a:gd name="T3" fmla="*/ 17 h 83"/>
                <a:gd name="T4" fmla="*/ 0 w 76"/>
                <a:gd name="T5" fmla="*/ 30 h 83"/>
                <a:gd name="T6" fmla="*/ 0 w 76"/>
                <a:gd name="T7" fmla="*/ 54 h 83"/>
                <a:gd name="T8" fmla="*/ 44 w 76"/>
                <a:gd name="T9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3">
                  <a:moveTo>
                    <a:pt x="44" y="69"/>
                  </a:moveTo>
                  <a:cubicBezTo>
                    <a:pt x="76" y="49"/>
                    <a:pt x="48" y="0"/>
                    <a:pt x="11" y="17"/>
                  </a:cubicBezTo>
                  <a:cubicBezTo>
                    <a:pt x="6" y="20"/>
                    <a:pt x="2" y="25"/>
                    <a:pt x="0" y="3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" y="71"/>
                    <a:pt x="22" y="83"/>
                    <a:pt x="44" y="6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106248284" y="102900834"/>
              <a:ext cx="63540" cy="155673"/>
            </a:xfrm>
            <a:custGeom>
              <a:avLst/>
              <a:gdLst>
                <a:gd name="T0" fmla="*/ 0 w 20"/>
                <a:gd name="T1" fmla="*/ 0 h 49"/>
                <a:gd name="T2" fmla="*/ 0 w 20"/>
                <a:gd name="T3" fmla="*/ 49 h 49"/>
                <a:gd name="T4" fmla="*/ 0 w 20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9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0" y="37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106248284" y="102522770"/>
              <a:ext cx="152496" cy="209682"/>
            </a:xfrm>
            <a:custGeom>
              <a:avLst/>
              <a:gdLst>
                <a:gd name="T0" fmla="*/ 17 w 48"/>
                <a:gd name="T1" fmla="*/ 65 h 66"/>
                <a:gd name="T2" fmla="*/ 42 w 48"/>
                <a:gd name="T3" fmla="*/ 24 h 66"/>
                <a:gd name="T4" fmla="*/ 0 w 48"/>
                <a:gd name="T5" fmla="*/ 7 h 66"/>
                <a:gd name="T6" fmla="*/ 0 w 48"/>
                <a:gd name="T7" fmla="*/ 65 h 66"/>
                <a:gd name="T8" fmla="*/ 17 w 48"/>
                <a:gd name="T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6">
                  <a:moveTo>
                    <a:pt x="17" y="65"/>
                  </a:moveTo>
                  <a:cubicBezTo>
                    <a:pt x="39" y="60"/>
                    <a:pt x="48" y="44"/>
                    <a:pt x="42" y="24"/>
                  </a:cubicBezTo>
                  <a:cubicBezTo>
                    <a:pt x="37" y="5"/>
                    <a:pt x="16" y="0"/>
                    <a:pt x="0" y="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5" y="66"/>
                    <a:pt x="10" y="66"/>
                    <a:pt x="17" y="6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106248284" y="103085100"/>
              <a:ext cx="209682" cy="209683"/>
            </a:xfrm>
            <a:custGeom>
              <a:avLst/>
              <a:gdLst>
                <a:gd name="T0" fmla="*/ 35 w 66"/>
                <a:gd name="T1" fmla="*/ 58 h 66"/>
                <a:gd name="T2" fmla="*/ 13 w 66"/>
                <a:gd name="T3" fmla="*/ 5 h 66"/>
                <a:gd name="T4" fmla="*/ 0 w 66"/>
                <a:gd name="T5" fmla="*/ 13 h 66"/>
                <a:gd name="T6" fmla="*/ 0 w 66"/>
                <a:gd name="T7" fmla="*/ 54 h 66"/>
                <a:gd name="T8" fmla="*/ 35 w 66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35" y="58"/>
                  </a:moveTo>
                  <a:cubicBezTo>
                    <a:pt x="66" y="41"/>
                    <a:pt x="37" y="0"/>
                    <a:pt x="13" y="5"/>
                  </a:cubicBezTo>
                  <a:cubicBezTo>
                    <a:pt x="8" y="7"/>
                    <a:pt x="3" y="9"/>
                    <a:pt x="0" y="1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7" y="63"/>
                    <a:pt x="19" y="66"/>
                    <a:pt x="35" y="5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106248284" y="100873902"/>
              <a:ext cx="69894" cy="181090"/>
            </a:xfrm>
            <a:custGeom>
              <a:avLst/>
              <a:gdLst>
                <a:gd name="T0" fmla="*/ 20 w 22"/>
                <a:gd name="T1" fmla="*/ 26 h 57"/>
                <a:gd name="T2" fmla="*/ 0 w 22"/>
                <a:gd name="T3" fmla="*/ 0 h 57"/>
                <a:gd name="T4" fmla="*/ 0 w 22"/>
                <a:gd name="T5" fmla="*/ 57 h 57"/>
                <a:gd name="T6" fmla="*/ 5 w 22"/>
                <a:gd name="T7" fmla="*/ 55 h 57"/>
                <a:gd name="T8" fmla="*/ 20 w 22"/>
                <a:gd name="T9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7">
                  <a:moveTo>
                    <a:pt x="20" y="26"/>
                  </a:moveTo>
                  <a:cubicBezTo>
                    <a:pt x="17" y="10"/>
                    <a:pt x="9" y="2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" y="56"/>
                    <a:pt x="3" y="56"/>
                    <a:pt x="5" y="55"/>
                  </a:cubicBezTo>
                  <a:cubicBezTo>
                    <a:pt x="19" y="48"/>
                    <a:pt x="22" y="38"/>
                    <a:pt x="20" y="26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106248284" y="101969970"/>
              <a:ext cx="130257" cy="209683"/>
            </a:xfrm>
            <a:custGeom>
              <a:avLst/>
              <a:gdLst>
                <a:gd name="T0" fmla="*/ 23 w 41"/>
                <a:gd name="T1" fmla="*/ 61 h 66"/>
                <a:gd name="T2" fmla="*/ 39 w 41"/>
                <a:gd name="T3" fmla="*/ 27 h 66"/>
                <a:gd name="T4" fmla="*/ 0 w 41"/>
                <a:gd name="T5" fmla="*/ 3 h 66"/>
                <a:gd name="T6" fmla="*/ 0 w 41"/>
                <a:gd name="T7" fmla="*/ 65 h 66"/>
                <a:gd name="T8" fmla="*/ 23 w 41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23" y="61"/>
                  </a:moveTo>
                  <a:cubicBezTo>
                    <a:pt x="38" y="53"/>
                    <a:pt x="41" y="38"/>
                    <a:pt x="39" y="27"/>
                  </a:cubicBezTo>
                  <a:cubicBezTo>
                    <a:pt x="35" y="7"/>
                    <a:pt x="16" y="0"/>
                    <a:pt x="0" y="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66"/>
                    <a:pt x="15" y="64"/>
                    <a:pt x="23" y="6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113444208" y="105563167"/>
              <a:ext cx="1299396" cy="508321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110495944" y="99209150"/>
              <a:ext cx="4231775" cy="508321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110508652" y="99279044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auto">
            <a:xfrm>
              <a:off x="110508652" y="99603099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110692918" y="99441071"/>
              <a:ext cx="85780" cy="85779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3 h 27"/>
                <a:gd name="T4" fmla="*/ 13 w 27"/>
                <a:gd name="T5" fmla="*/ 0 h 27"/>
                <a:gd name="T6" fmla="*/ 0 w 27"/>
                <a:gd name="T7" fmla="*/ 13 h 27"/>
                <a:gd name="T8" fmla="*/ 13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0" y="27"/>
                    <a:pt x="26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7"/>
                    <a:pt x="13" y="27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110864477" y="99279044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auto">
            <a:xfrm>
              <a:off x="110864477" y="99603099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111048743" y="99441071"/>
              <a:ext cx="85780" cy="85779"/>
            </a:xfrm>
            <a:custGeom>
              <a:avLst/>
              <a:gdLst>
                <a:gd name="T0" fmla="*/ 0 w 27"/>
                <a:gd name="T1" fmla="*/ 13 h 27"/>
                <a:gd name="T2" fmla="*/ 13 w 27"/>
                <a:gd name="T3" fmla="*/ 27 h 27"/>
                <a:gd name="T4" fmla="*/ 27 w 27"/>
                <a:gd name="T5" fmla="*/ 14 h 27"/>
                <a:gd name="T6" fmla="*/ 13 w 27"/>
                <a:gd name="T7" fmla="*/ 0 h 27"/>
                <a:gd name="T8" fmla="*/ 0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7"/>
            <p:cNvSpPr>
              <a:spLocks noChangeArrowheads="1"/>
            </p:cNvSpPr>
            <p:nvPr/>
          </p:nvSpPr>
          <p:spPr bwMode="auto">
            <a:xfrm>
              <a:off x="111220302" y="99279044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111220302" y="99603099"/>
              <a:ext cx="85779" cy="85779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4 h 27"/>
                <a:gd name="T4" fmla="*/ 13 w 27"/>
                <a:gd name="T5" fmla="*/ 27 h 27"/>
                <a:gd name="T6" fmla="*/ 27 w 27"/>
                <a:gd name="T7" fmla="*/ 14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111404568" y="9944107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7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11576127" y="99282221"/>
              <a:ext cx="85779" cy="82602"/>
            </a:xfrm>
            <a:custGeom>
              <a:avLst/>
              <a:gdLst>
                <a:gd name="T0" fmla="*/ 27 w 27"/>
                <a:gd name="T1" fmla="*/ 13 h 26"/>
                <a:gd name="T2" fmla="*/ 14 w 27"/>
                <a:gd name="T3" fmla="*/ 0 h 26"/>
                <a:gd name="T4" fmla="*/ 1 w 27"/>
                <a:gd name="T5" fmla="*/ 13 h 26"/>
                <a:gd name="T6" fmla="*/ 14 w 27"/>
                <a:gd name="T7" fmla="*/ 26 h 26"/>
                <a:gd name="T8" fmla="*/ 27 w 27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7" y="0"/>
                    <a:pt x="1" y="6"/>
                    <a:pt x="1" y="13"/>
                  </a:cubicBezTo>
                  <a:cubicBezTo>
                    <a:pt x="0" y="20"/>
                    <a:pt x="6" y="26"/>
                    <a:pt x="14" y="26"/>
                  </a:cubicBezTo>
                  <a:cubicBezTo>
                    <a:pt x="21" y="26"/>
                    <a:pt x="27" y="20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1"/>
            <p:cNvSpPr>
              <a:spLocks noChangeArrowheads="1"/>
            </p:cNvSpPr>
            <p:nvPr/>
          </p:nvSpPr>
          <p:spPr bwMode="auto">
            <a:xfrm>
              <a:off x="111576127" y="99606276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111760393" y="99444248"/>
              <a:ext cx="85779" cy="8578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0 h 27"/>
                <a:gd name="T4" fmla="*/ 0 w 27"/>
                <a:gd name="T5" fmla="*/ 13 h 27"/>
                <a:gd name="T6" fmla="*/ 13 w 27"/>
                <a:gd name="T7" fmla="*/ 27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auto">
            <a:xfrm>
              <a:off x="111935129" y="99282221"/>
              <a:ext cx="82602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auto">
            <a:xfrm>
              <a:off x="111931952" y="99606276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112116218" y="99444248"/>
              <a:ext cx="85779" cy="85780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112290954" y="9928222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7"/>
            <p:cNvSpPr>
              <a:spLocks noChangeArrowheads="1"/>
            </p:cNvSpPr>
            <p:nvPr/>
          </p:nvSpPr>
          <p:spPr bwMode="auto">
            <a:xfrm>
              <a:off x="112287777" y="99606276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112472043" y="99444248"/>
              <a:ext cx="85779" cy="85780"/>
            </a:xfrm>
            <a:custGeom>
              <a:avLst/>
              <a:gdLst>
                <a:gd name="T0" fmla="*/ 14 w 27"/>
                <a:gd name="T1" fmla="*/ 1 h 27"/>
                <a:gd name="T2" fmla="*/ 0 w 27"/>
                <a:gd name="T3" fmla="*/ 14 h 27"/>
                <a:gd name="T4" fmla="*/ 14 w 27"/>
                <a:gd name="T5" fmla="*/ 27 h 27"/>
                <a:gd name="T6" fmla="*/ 27 w 27"/>
                <a:gd name="T7" fmla="*/ 14 h 27"/>
                <a:gd name="T8" fmla="*/ 14 w 27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1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7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112646779" y="99285398"/>
              <a:ext cx="85779" cy="82602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7 w 27"/>
                <a:gd name="T7" fmla="*/ 13 h 26"/>
                <a:gd name="T8" fmla="*/ 13 w 2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1" y="26"/>
                    <a:pt x="27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0"/>
            <p:cNvSpPr>
              <a:spLocks noChangeArrowheads="1"/>
            </p:cNvSpPr>
            <p:nvPr/>
          </p:nvSpPr>
          <p:spPr bwMode="auto">
            <a:xfrm>
              <a:off x="112646779" y="99609453"/>
              <a:ext cx="82602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112827868" y="99447425"/>
              <a:ext cx="85779" cy="85780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3 h 27"/>
                <a:gd name="T4" fmla="*/ 14 w 27"/>
                <a:gd name="T5" fmla="*/ 27 h 27"/>
                <a:gd name="T6" fmla="*/ 27 w 27"/>
                <a:gd name="T7" fmla="*/ 13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7" y="0"/>
                    <a:pt x="1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2"/>
            <p:cNvSpPr>
              <a:spLocks noChangeArrowheads="1"/>
            </p:cNvSpPr>
            <p:nvPr/>
          </p:nvSpPr>
          <p:spPr bwMode="auto">
            <a:xfrm>
              <a:off x="113002604" y="99285398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113002604" y="99609453"/>
              <a:ext cx="82602" cy="85779"/>
            </a:xfrm>
            <a:custGeom>
              <a:avLst/>
              <a:gdLst>
                <a:gd name="T0" fmla="*/ 0 w 26"/>
                <a:gd name="T1" fmla="*/ 13 h 27"/>
                <a:gd name="T2" fmla="*/ 13 w 26"/>
                <a:gd name="T3" fmla="*/ 27 h 27"/>
                <a:gd name="T4" fmla="*/ 26 w 26"/>
                <a:gd name="T5" fmla="*/ 13 h 27"/>
                <a:gd name="T6" fmla="*/ 13 w 26"/>
                <a:gd name="T7" fmla="*/ 0 h 27"/>
                <a:gd name="T8" fmla="*/ 0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ubicBezTo>
                    <a:pt x="26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4"/>
            <p:cNvSpPr>
              <a:spLocks noChangeArrowheads="1"/>
            </p:cNvSpPr>
            <p:nvPr/>
          </p:nvSpPr>
          <p:spPr bwMode="auto">
            <a:xfrm>
              <a:off x="113186870" y="99447425"/>
              <a:ext cx="82602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5"/>
            <p:cNvSpPr>
              <a:spLocks noChangeArrowheads="1"/>
            </p:cNvSpPr>
            <p:nvPr/>
          </p:nvSpPr>
          <p:spPr bwMode="auto">
            <a:xfrm>
              <a:off x="113367960" y="99279044"/>
              <a:ext cx="82602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auto">
            <a:xfrm>
              <a:off x="113364783" y="99603099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113549049" y="99441071"/>
              <a:ext cx="85779" cy="85779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3 h 27"/>
                <a:gd name="T4" fmla="*/ 14 w 27"/>
                <a:gd name="T5" fmla="*/ 0 h 27"/>
                <a:gd name="T6" fmla="*/ 0 w 27"/>
                <a:gd name="T7" fmla="*/ 13 h 27"/>
                <a:gd name="T8" fmla="*/ 13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7"/>
                    <a:pt x="13" y="27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88"/>
            <p:cNvSpPr>
              <a:spLocks noChangeArrowheads="1"/>
            </p:cNvSpPr>
            <p:nvPr/>
          </p:nvSpPr>
          <p:spPr bwMode="auto">
            <a:xfrm>
              <a:off x="113723785" y="99279044"/>
              <a:ext cx="82602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9"/>
            <p:cNvSpPr>
              <a:spLocks noChangeArrowheads="1"/>
            </p:cNvSpPr>
            <p:nvPr/>
          </p:nvSpPr>
          <p:spPr bwMode="auto">
            <a:xfrm>
              <a:off x="113720607" y="99603099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113904874" y="99441071"/>
              <a:ext cx="85779" cy="85779"/>
            </a:xfrm>
            <a:custGeom>
              <a:avLst/>
              <a:gdLst>
                <a:gd name="T0" fmla="*/ 0 w 27"/>
                <a:gd name="T1" fmla="*/ 13 h 27"/>
                <a:gd name="T2" fmla="*/ 14 w 27"/>
                <a:gd name="T3" fmla="*/ 27 h 27"/>
                <a:gd name="T4" fmla="*/ 27 w 27"/>
                <a:gd name="T5" fmla="*/ 14 h 27"/>
                <a:gd name="T6" fmla="*/ 14 w 27"/>
                <a:gd name="T7" fmla="*/ 0 h 27"/>
                <a:gd name="T8" fmla="*/ 0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91"/>
            <p:cNvSpPr>
              <a:spLocks noChangeArrowheads="1"/>
            </p:cNvSpPr>
            <p:nvPr/>
          </p:nvSpPr>
          <p:spPr bwMode="auto">
            <a:xfrm>
              <a:off x="114079609" y="99279044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114076432" y="99603099"/>
              <a:ext cx="85780" cy="85779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4 h 27"/>
                <a:gd name="T4" fmla="*/ 14 w 27"/>
                <a:gd name="T5" fmla="*/ 27 h 27"/>
                <a:gd name="T6" fmla="*/ 27 w 27"/>
                <a:gd name="T7" fmla="*/ 14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7" y="0"/>
                    <a:pt x="1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114260699" y="9944107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7"/>
                    <a:pt x="21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4"/>
            <p:cNvSpPr>
              <a:spLocks noChangeArrowheads="1"/>
            </p:cNvSpPr>
            <p:nvPr/>
          </p:nvSpPr>
          <p:spPr bwMode="auto">
            <a:xfrm>
              <a:off x="114435434" y="99282221"/>
              <a:ext cx="85780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95"/>
            <p:cNvSpPr>
              <a:spLocks noChangeArrowheads="1"/>
            </p:cNvSpPr>
            <p:nvPr/>
          </p:nvSpPr>
          <p:spPr bwMode="auto">
            <a:xfrm>
              <a:off x="114435434" y="99606276"/>
              <a:ext cx="82603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114619701" y="99444248"/>
              <a:ext cx="82602" cy="85780"/>
            </a:xfrm>
            <a:custGeom>
              <a:avLst/>
              <a:gdLst>
                <a:gd name="T0" fmla="*/ 26 w 26"/>
                <a:gd name="T1" fmla="*/ 13 h 27"/>
                <a:gd name="T2" fmla="*/ 13 w 26"/>
                <a:gd name="T3" fmla="*/ 0 h 27"/>
                <a:gd name="T4" fmla="*/ 0 w 26"/>
                <a:gd name="T5" fmla="*/ 13 h 27"/>
                <a:gd name="T6" fmla="*/ 13 w 26"/>
                <a:gd name="T7" fmla="*/ 27 h 27"/>
                <a:gd name="T8" fmla="*/ 26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13"/>
                  </a:move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5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113482332" y="105915815"/>
              <a:ext cx="82602" cy="85779"/>
            </a:xfrm>
            <a:custGeom>
              <a:avLst/>
              <a:gdLst>
                <a:gd name="T0" fmla="*/ 26 w 26"/>
                <a:gd name="T1" fmla="*/ 14 h 27"/>
                <a:gd name="T2" fmla="*/ 13 w 26"/>
                <a:gd name="T3" fmla="*/ 0 h 27"/>
                <a:gd name="T4" fmla="*/ 0 w 26"/>
                <a:gd name="T5" fmla="*/ 14 h 27"/>
                <a:gd name="T6" fmla="*/ 13 w 26"/>
                <a:gd name="T7" fmla="*/ 27 h 27"/>
                <a:gd name="T8" fmla="*/ 26 w 2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14"/>
                  </a:moveTo>
                  <a:cubicBezTo>
                    <a:pt x="26" y="7"/>
                    <a:pt x="20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6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113803210" y="105918992"/>
              <a:ext cx="85779" cy="85779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7" y="0"/>
                    <a:pt x="1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114127265" y="105918992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0"/>
            <p:cNvSpPr>
              <a:spLocks noChangeArrowheads="1"/>
            </p:cNvSpPr>
            <p:nvPr/>
          </p:nvSpPr>
          <p:spPr bwMode="auto">
            <a:xfrm>
              <a:off x="114451319" y="105918992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01"/>
            <p:cNvSpPr>
              <a:spLocks noChangeArrowheads="1"/>
            </p:cNvSpPr>
            <p:nvPr/>
          </p:nvSpPr>
          <p:spPr bwMode="auto">
            <a:xfrm>
              <a:off x="113644359" y="105744256"/>
              <a:ext cx="82603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2"/>
            <p:cNvSpPr>
              <a:spLocks noChangeArrowheads="1"/>
            </p:cNvSpPr>
            <p:nvPr/>
          </p:nvSpPr>
          <p:spPr bwMode="auto">
            <a:xfrm>
              <a:off x="113968414" y="105747433"/>
              <a:ext cx="82602" cy="82603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114292469" y="105747433"/>
              <a:ext cx="82602" cy="85780"/>
            </a:xfrm>
            <a:custGeom>
              <a:avLst/>
              <a:gdLst>
                <a:gd name="T0" fmla="*/ 13 w 26"/>
                <a:gd name="T1" fmla="*/ 0 h 27"/>
                <a:gd name="T2" fmla="*/ 0 w 26"/>
                <a:gd name="T3" fmla="*/ 13 h 27"/>
                <a:gd name="T4" fmla="*/ 13 w 26"/>
                <a:gd name="T5" fmla="*/ 27 h 27"/>
                <a:gd name="T6" fmla="*/ 26 w 26"/>
                <a:gd name="T7" fmla="*/ 13 h 27"/>
                <a:gd name="T8" fmla="*/ 13 w 2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5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4"/>
            <p:cNvSpPr>
              <a:spLocks noChangeArrowheads="1"/>
            </p:cNvSpPr>
            <p:nvPr/>
          </p:nvSpPr>
          <p:spPr bwMode="auto">
            <a:xfrm>
              <a:off x="114613347" y="105747433"/>
              <a:ext cx="85779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05"/>
            <p:cNvSpPr>
              <a:spLocks noChangeArrowheads="1"/>
            </p:cNvSpPr>
            <p:nvPr/>
          </p:nvSpPr>
          <p:spPr bwMode="auto">
            <a:xfrm>
              <a:off x="113482332" y="105559990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106"/>
            <p:cNvSpPr>
              <a:spLocks noChangeArrowheads="1"/>
            </p:cNvSpPr>
            <p:nvPr/>
          </p:nvSpPr>
          <p:spPr bwMode="auto">
            <a:xfrm>
              <a:off x="113806387" y="105563167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114130442" y="105563167"/>
              <a:ext cx="85779" cy="85779"/>
            </a:xfrm>
            <a:custGeom>
              <a:avLst/>
              <a:gdLst>
                <a:gd name="T0" fmla="*/ 13 w 27"/>
                <a:gd name="T1" fmla="*/ 0 h 27"/>
                <a:gd name="T2" fmla="*/ 0 w 27"/>
                <a:gd name="T3" fmla="*/ 13 h 27"/>
                <a:gd name="T4" fmla="*/ 13 w 27"/>
                <a:gd name="T5" fmla="*/ 27 h 27"/>
                <a:gd name="T6" fmla="*/ 27 w 27"/>
                <a:gd name="T7" fmla="*/ 13 h 27"/>
                <a:gd name="T8" fmla="*/ 13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08"/>
            <p:cNvSpPr>
              <a:spLocks noChangeArrowheads="1"/>
            </p:cNvSpPr>
            <p:nvPr/>
          </p:nvSpPr>
          <p:spPr bwMode="auto">
            <a:xfrm>
              <a:off x="114454496" y="105563167"/>
              <a:ext cx="82603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9"/>
            <p:cNvSpPr>
              <a:spLocks noChangeArrowheads="1"/>
            </p:cNvSpPr>
            <p:nvPr/>
          </p:nvSpPr>
          <p:spPr bwMode="auto">
            <a:xfrm>
              <a:off x="106248284" y="105579052"/>
              <a:ext cx="6998949" cy="492436"/>
            </a:xfrm>
            <a:prstGeom prst="rect">
              <a:avLst/>
            </a:prstGeom>
            <a:solidFill>
              <a:srgbClr val="AFD9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10"/>
            <p:cNvSpPr>
              <a:spLocks noChangeArrowheads="1"/>
            </p:cNvSpPr>
            <p:nvPr/>
          </p:nvSpPr>
          <p:spPr bwMode="auto">
            <a:xfrm>
              <a:off x="106248284" y="99209150"/>
              <a:ext cx="4031623" cy="508321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1"/>
            <p:cNvSpPr>
              <a:spLocks noChangeArrowheads="1"/>
            </p:cNvSpPr>
            <p:nvPr/>
          </p:nvSpPr>
          <p:spPr bwMode="auto">
            <a:xfrm>
              <a:off x="114940579" y="99209150"/>
              <a:ext cx="457489" cy="6862338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2"/>
            <p:cNvSpPr>
              <a:spLocks noChangeArrowheads="1"/>
            </p:cNvSpPr>
            <p:nvPr/>
          </p:nvSpPr>
          <p:spPr bwMode="auto">
            <a:xfrm>
              <a:off x="106918632" y="99914446"/>
              <a:ext cx="7815441" cy="5435861"/>
            </a:xfrm>
            <a:prstGeom prst="rect">
              <a:avLst/>
            </a:prstGeom>
            <a:solidFill>
              <a:srgbClr val="3DB4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3"/>
            <p:cNvSpPr>
              <a:spLocks noEditPoints="1"/>
            </p:cNvSpPr>
            <p:nvPr/>
          </p:nvSpPr>
          <p:spPr bwMode="auto">
            <a:xfrm>
              <a:off x="106248284" y="99209150"/>
              <a:ext cx="8736773" cy="6862338"/>
            </a:xfrm>
            <a:custGeom>
              <a:avLst/>
              <a:gdLst>
                <a:gd name="T0" fmla="*/ 460666 w 8736773"/>
                <a:gd name="T1" fmla="*/ 768836 h 6862338"/>
                <a:gd name="T2" fmla="*/ 460666 w 8736773"/>
                <a:gd name="T3" fmla="*/ 6112564 h 6862338"/>
                <a:gd name="T4" fmla="*/ 0 w 8736773"/>
                <a:gd name="T5" fmla="*/ 6112564 h 6862338"/>
                <a:gd name="T6" fmla="*/ 0 w 8736773"/>
                <a:gd name="T7" fmla="*/ 6417557 h 6862338"/>
                <a:gd name="T8" fmla="*/ 6954471 w 8736773"/>
                <a:gd name="T9" fmla="*/ 6417557 h 6862338"/>
                <a:gd name="T10" fmla="*/ 6954471 w 8736773"/>
                <a:gd name="T11" fmla="*/ 6862338 h 6862338"/>
                <a:gd name="T12" fmla="*/ 7259464 w 8736773"/>
                <a:gd name="T13" fmla="*/ 6862338 h 6862338"/>
                <a:gd name="T14" fmla="*/ 7259464 w 8736773"/>
                <a:gd name="T15" fmla="*/ 6417557 h 6862338"/>
                <a:gd name="T16" fmla="*/ 8431780 w 8736773"/>
                <a:gd name="T17" fmla="*/ 6417557 h 6862338"/>
                <a:gd name="T18" fmla="*/ 8431780 w 8736773"/>
                <a:gd name="T19" fmla="*/ 6862338 h 6862338"/>
                <a:gd name="T20" fmla="*/ 8736773 w 8736773"/>
                <a:gd name="T21" fmla="*/ 6862338 h 6862338"/>
                <a:gd name="T22" fmla="*/ 8736773 w 8736773"/>
                <a:gd name="T23" fmla="*/ 0 h 6862338"/>
                <a:gd name="T24" fmla="*/ 8431780 w 8736773"/>
                <a:gd name="T25" fmla="*/ 0 h 6862338"/>
                <a:gd name="T26" fmla="*/ 8431780 w 8736773"/>
                <a:gd name="T27" fmla="*/ 463843 h 6862338"/>
                <a:gd name="T28" fmla="*/ 4292138 w 8736773"/>
                <a:gd name="T29" fmla="*/ 463843 h 6862338"/>
                <a:gd name="T30" fmla="*/ 4292138 w 8736773"/>
                <a:gd name="T31" fmla="*/ 0 h 6862338"/>
                <a:gd name="T32" fmla="*/ 3987145 w 8736773"/>
                <a:gd name="T33" fmla="*/ 0 h 6862338"/>
                <a:gd name="T34" fmla="*/ 3987145 w 8736773"/>
                <a:gd name="T35" fmla="*/ 463843 h 6862338"/>
                <a:gd name="T36" fmla="*/ 0 w 8736773"/>
                <a:gd name="T37" fmla="*/ 463843 h 6862338"/>
                <a:gd name="T38" fmla="*/ 0 w 8736773"/>
                <a:gd name="T39" fmla="*/ 768836 h 6862338"/>
                <a:gd name="T40" fmla="*/ 460666 w 8736773"/>
                <a:gd name="T41" fmla="*/ 768836 h 6862338"/>
                <a:gd name="T42" fmla="*/ 765659 w 8736773"/>
                <a:gd name="T43" fmla="*/ 768836 h 6862338"/>
                <a:gd name="T44" fmla="*/ 8431780 w 8736773"/>
                <a:gd name="T45" fmla="*/ 768836 h 6862338"/>
                <a:gd name="T46" fmla="*/ 8431780 w 8736773"/>
                <a:gd name="T47" fmla="*/ 6112564 h 6862338"/>
                <a:gd name="T48" fmla="*/ 765659 w 8736773"/>
                <a:gd name="T49" fmla="*/ 6112564 h 6862338"/>
                <a:gd name="T50" fmla="*/ 765659 w 8736773"/>
                <a:gd name="T51" fmla="*/ 768836 h 686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36773" h="6862338">
                  <a:moveTo>
                    <a:pt x="460666" y="768836"/>
                  </a:moveTo>
                  <a:lnTo>
                    <a:pt x="460666" y="6112564"/>
                  </a:lnTo>
                  <a:lnTo>
                    <a:pt x="0" y="6112564"/>
                  </a:lnTo>
                  <a:lnTo>
                    <a:pt x="0" y="6417557"/>
                  </a:lnTo>
                  <a:lnTo>
                    <a:pt x="6954471" y="6417557"/>
                  </a:lnTo>
                  <a:lnTo>
                    <a:pt x="6954471" y="6862338"/>
                  </a:lnTo>
                  <a:lnTo>
                    <a:pt x="7259464" y="6862338"/>
                  </a:lnTo>
                  <a:lnTo>
                    <a:pt x="7259464" y="6417557"/>
                  </a:lnTo>
                  <a:lnTo>
                    <a:pt x="8431780" y="6417557"/>
                  </a:lnTo>
                  <a:lnTo>
                    <a:pt x="8431780" y="6862338"/>
                  </a:lnTo>
                  <a:lnTo>
                    <a:pt x="8736773" y="6862338"/>
                  </a:lnTo>
                  <a:lnTo>
                    <a:pt x="8736773" y="0"/>
                  </a:lnTo>
                  <a:lnTo>
                    <a:pt x="8431780" y="0"/>
                  </a:lnTo>
                  <a:lnTo>
                    <a:pt x="8431780" y="463843"/>
                  </a:lnTo>
                  <a:lnTo>
                    <a:pt x="4292138" y="463843"/>
                  </a:lnTo>
                  <a:lnTo>
                    <a:pt x="4292138" y="0"/>
                  </a:lnTo>
                  <a:lnTo>
                    <a:pt x="3987145" y="0"/>
                  </a:lnTo>
                  <a:lnTo>
                    <a:pt x="3987145" y="463843"/>
                  </a:lnTo>
                  <a:lnTo>
                    <a:pt x="0" y="463843"/>
                  </a:lnTo>
                  <a:lnTo>
                    <a:pt x="0" y="768836"/>
                  </a:lnTo>
                  <a:lnTo>
                    <a:pt x="460666" y="768836"/>
                  </a:lnTo>
                  <a:close/>
                  <a:moveTo>
                    <a:pt x="765659" y="768836"/>
                  </a:moveTo>
                  <a:lnTo>
                    <a:pt x="8431780" y="768836"/>
                  </a:lnTo>
                  <a:lnTo>
                    <a:pt x="8431780" y="6112564"/>
                  </a:lnTo>
                  <a:lnTo>
                    <a:pt x="765659" y="6112564"/>
                  </a:lnTo>
                  <a:lnTo>
                    <a:pt x="765659" y="768836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106248284" y="99209150"/>
              <a:ext cx="8692295" cy="6862338"/>
            </a:xfrm>
            <a:custGeom>
              <a:avLst/>
              <a:gdLst>
                <a:gd name="T0" fmla="*/ 505144 w 8692295"/>
                <a:gd name="T1" fmla="*/ 721181 h 6862338"/>
                <a:gd name="T2" fmla="*/ 505144 w 8692295"/>
                <a:gd name="T3" fmla="*/ 6157042 h 6862338"/>
                <a:gd name="T4" fmla="*/ 0 w 8692295"/>
                <a:gd name="T5" fmla="*/ 6157042 h 6862338"/>
                <a:gd name="T6" fmla="*/ 0 w 8692295"/>
                <a:gd name="T7" fmla="*/ 6369902 h 6862338"/>
                <a:gd name="T8" fmla="*/ 6998949 w 8692295"/>
                <a:gd name="T9" fmla="*/ 6369902 h 6862338"/>
                <a:gd name="T10" fmla="*/ 6998949 w 8692295"/>
                <a:gd name="T11" fmla="*/ 6862338 h 6862338"/>
                <a:gd name="T12" fmla="*/ 7211809 w 8692295"/>
                <a:gd name="T13" fmla="*/ 6862338 h 6862338"/>
                <a:gd name="T14" fmla="*/ 7211809 w 8692295"/>
                <a:gd name="T15" fmla="*/ 6369902 h 6862338"/>
                <a:gd name="T16" fmla="*/ 8479435 w 8692295"/>
                <a:gd name="T17" fmla="*/ 6369902 h 6862338"/>
                <a:gd name="T18" fmla="*/ 8479435 w 8692295"/>
                <a:gd name="T19" fmla="*/ 6862338 h 6862338"/>
                <a:gd name="T20" fmla="*/ 8692295 w 8692295"/>
                <a:gd name="T21" fmla="*/ 6862338 h 6862338"/>
                <a:gd name="T22" fmla="*/ 8692295 w 8692295"/>
                <a:gd name="T23" fmla="*/ 0 h 6862338"/>
                <a:gd name="T24" fmla="*/ 8479435 w 8692295"/>
                <a:gd name="T25" fmla="*/ 0 h 6862338"/>
                <a:gd name="T26" fmla="*/ 8479435 w 8692295"/>
                <a:gd name="T27" fmla="*/ 508321 h 6862338"/>
                <a:gd name="T28" fmla="*/ 4247660 w 8692295"/>
                <a:gd name="T29" fmla="*/ 508321 h 6862338"/>
                <a:gd name="T30" fmla="*/ 4247660 w 8692295"/>
                <a:gd name="T31" fmla="*/ 0 h 6862338"/>
                <a:gd name="T32" fmla="*/ 4031623 w 8692295"/>
                <a:gd name="T33" fmla="*/ 0 h 6862338"/>
                <a:gd name="T34" fmla="*/ 4031623 w 8692295"/>
                <a:gd name="T35" fmla="*/ 508321 h 6862338"/>
                <a:gd name="T36" fmla="*/ 0 w 8692295"/>
                <a:gd name="T37" fmla="*/ 508321 h 6862338"/>
                <a:gd name="T38" fmla="*/ 0 w 8692295"/>
                <a:gd name="T39" fmla="*/ 721181 h 6862338"/>
                <a:gd name="T40" fmla="*/ 505144 w 8692295"/>
                <a:gd name="T41" fmla="*/ 721181 h 6862338"/>
                <a:gd name="T42" fmla="*/ 718004 w 8692295"/>
                <a:gd name="T43" fmla="*/ 721181 h 6862338"/>
                <a:gd name="T44" fmla="*/ 8479435 w 8692295"/>
                <a:gd name="T45" fmla="*/ 721181 h 6862338"/>
                <a:gd name="T46" fmla="*/ 8479435 w 8692295"/>
                <a:gd name="T47" fmla="*/ 6157042 h 6862338"/>
                <a:gd name="T48" fmla="*/ 718004 w 8692295"/>
                <a:gd name="T49" fmla="*/ 6157042 h 6862338"/>
                <a:gd name="T50" fmla="*/ 718004 w 8692295"/>
                <a:gd name="T51" fmla="*/ 721181 h 686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92295" h="6862338">
                  <a:moveTo>
                    <a:pt x="505144" y="721181"/>
                  </a:moveTo>
                  <a:lnTo>
                    <a:pt x="505144" y="6157042"/>
                  </a:lnTo>
                  <a:lnTo>
                    <a:pt x="0" y="6157042"/>
                  </a:lnTo>
                  <a:lnTo>
                    <a:pt x="0" y="6369902"/>
                  </a:lnTo>
                  <a:lnTo>
                    <a:pt x="6998949" y="6369902"/>
                  </a:lnTo>
                  <a:lnTo>
                    <a:pt x="6998949" y="6862338"/>
                  </a:lnTo>
                  <a:lnTo>
                    <a:pt x="7211809" y="6862338"/>
                  </a:lnTo>
                  <a:lnTo>
                    <a:pt x="7211809" y="6369902"/>
                  </a:lnTo>
                  <a:lnTo>
                    <a:pt x="8479435" y="6369902"/>
                  </a:lnTo>
                  <a:lnTo>
                    <a:pt x="8479435" y="6862338"/>
                  </a:lnTo>
                  <a:lnTo>
                    <a:pt x="8692295" y="6862338"/>
                  </a:lnTo>
                  <a:lnTo>
                    <a:pt x="8692295" y="0"/>
                  </a:lnTo>
                  <a:lnTo>
                    <a:pt x="8479435" y="0"/>
                  </a:lnTo>
                  <a:lnTo>
                    <a:pt x="8479435" y="508321"/>
                  </a:lnTo>
                  <a:lnTo>
                    <a:pt x="4247660" y="508321"/>
                  </a:lnTo>
                  <a:lnTo>
                    <a:pt x="4247660" y="0"/>
                  </a:lnTo>
                  <a:lnTo>
                    <a:pt x="4031623" y="0"/>
                  </a:lnTo>
                  <a:lnTo>
                    <a:pt x="4031623" y="508321"/>
                  </a:lnTo>
                  <a:lnTo>
                    <a:pt x="0" y="508321"/>
                  </a:lnTo>
                  <a:lnTo>
                    <a:pt x="0" y="721181"/>
                  </a:lnTo>
                  <a:lnTo>
                    <a:pt x="505144" y="721181"/>
                  </a:lnTo>
                  <a:close/>
                  <a:moveTo>
                    <a:pt x="718004" y="721181"/>
                  </a:moveTo>
                  <a:lnTo>
                    <a:pt x="8479435" y="721181"/>
                  </a:lnTo>
                  <a:lnTo>
                    <a:pt x="8479435" y="6157042"/>
                  </a:lnTo>
                  <a:lnTo>
                    <a:pt x="718004" y="6157042"/>
                  </a:lnTo>
                  <a:lnTo>
                    <a:pt x="718004" y="721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" name="Rectangle 144"/>
          <p:cNvSpPr>
            <a:spLocks noChangeArrowheads="1"/>
          </p:cNvSpPr>
          <p:nvPr userDrawn="1"/>
        </p:nvSpPr>
        <p:spPr bwMode="auto">
          <a:xfrm>
            <a:off x="1066800" y="1047751"/>
            <a:ext cx="4602690" cy="1009649"/>
          </a:xfrm>
          <a:prstGeom prst="rect">
            <a:avLst/>
          </a:prstGeom>
          <a:solidFill>
            <a:srgbClr val="FFFFFF"/>
          </a:solidFill>
          <a:ln w="38100" algn="in">
            <a:solidFill>
              <a:srgbClr val="21212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68137"/>
            <a:ext cx="7064313" cy="372620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25245" y="1204509"/>
            <a:ext cx="4444245" cy="345075"/>
          </a:xfrm>
        </p:spPr>
        <p:txBody>
          <a:bodyPr>
            <a:normAutofit/>
          </a:bodyPr>
          <a:lstStyle>
            <a:lvl1pPr>
              <a:defRPr sz="19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219200" y="1550895"/>
            <a:ext cx="4463802" cy="318648"/>
          </a:xfrm>
        </p:spPr>
        <p:txBody>
          <a:bodyPr>
            <a:normAutofit/>
          </a:bodyPr>
          <a:lstStyle>
            <a:lvl1pPr marL="0" indent="0" algn="l">
              <a:buNone/>
              <a:defRPr sz="1500" b="1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-38756" y="-2195"/>
            <a:ext cx="9182755" cy="6858624"/>
            <a:chOff x="106210160" y="99209150"/>
            <a:chExt cx="9187908" cy="686233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06248284" y="99930331"/>
              <a:ext cx="505144" cy="5435861"/>
            </a:xfrm>
            <a:prstGeom prst="rect">
              <a:avLst/>
            </a:prstGeom>
            <a:solidFill>
              <a:srgbClr val="E64B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06499267" y="104085858"/>
              <a:ext cx="190621" cy="231922"/>
            </a:xfrm>
            <a:custGeom>
              <a:avLst/>
              <a:gdLst>
                <a:gd name="T0" fmla="*/ 20 w 60"/>
                <a:gd name="T1" fmla="*/ 11 h 73"/>
                <a:gd name="T2" fmla="*/ 11 w 60"/>
                <a:gd name="T3" fmla="*/ 49 h 73"/>
                <a:gd name="T4" fmla="*/ 20 w 60"/>
                <a:gd name="T5" fmla="*/ 1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73">
                  <a:moveTo>
                    <a:pt x="20" y="11"/>
                  </a:moveTo>
                  <a:cubicBezTo>
                    <a:pt x="6" y="15"/>
                    <a:pt x="0" y="31"/>
                    <a:pt x="11" y="49"/>
                  </a:cubicBezTo>
                  <a:cubicBezTo>
                    <a:pt x="52" y="73"/>
                    <a:pt x="60" y="0"/>
                    <a:pt x="20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6559630" y="101731695"/>
              <a:ext cx="158851" cy="206505"/>
            </a:xfrm>
            <a:custGeom>
              <a:avLst/>
              <a:gdLst>
                <a:gd name="T0" fmla="*/ 18 w 50"/>
                <a:gd name="T1" fmla="*/ 15 h 65"/>
                <a:gd name="T2" fmla="*/ 50 w 50"/>
                <a:gd name="T3" fmla="*/ 61 h 65"/>
                <a:gd name="T4" fmla="*/ 50 w 50"/>
                <a:gd name="T5" fmla="*/ 4 h 65"/>
                <a:gd name="T6" fmla="*/ 18 w 50"/>
                <a:gd name="T7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5">
                  <a:moveTo>
                    <a:pt x="18" y="15"/>
                  </a:moveTo>
                  <a:cubicBezTo>
                    <a:pt x="0" y="41"/>
                    <a:pt x="26" y="65"/>
                    <a:pt x="50" y="61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39" y="0"/>
                    <a:pt x="27" y="2"/>
                    <a:pt x="18" y="1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06702596" y="101445764"/>
              <a:ext cx="15885" cy="88956"/>
            </a:xfrm>
            <a:custGeom>
              <a:avLst/>
              <a:gdLst>
                <a:gd name="T0" fmla="*/ 5 w 5"/>
                <a:gd name="T1" fmla="*/ 28 h 28"/>
                <a:gd name="T2" fmla="*/ 5 w 5"/>
                <a:gd name="T3" fmla="*/ 0 h 28"/>
                <a:gd name="T4" fmla="*/ 5 w 5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8">
                  <a:moveTo>
                    <a:pt x="5" y="28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0" y="19"/>
                    <a:pt x="5" y="2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06626348" y="102303556"/>
              <a:ext cx="92133" cy="181090"/>
            </a:xfrm>
            <a:custGeom>
              <a:avLst/>
              <a:gdLst>
                <a:gd name="T0" fmla="*/ 1 w 29"/>
                <a:gd name="T1" fmla="*/ 29 h 57"/>
                <a:gd name="T2" fmla="*/ 29 w 29"/>
                <a:gd name="T3" fmla="*/ 57 h 57"/>
                <a:gd name="T4" fmla="*/ 29 w 29"/>
                <a:gd name="T5" fmla="*/ 0 h 57"/>
                <a:gd name="T6" fmla="*/ 1 w 2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7">
                  <a:moveTo>
                    <a:pt x="1" y="29"/>
                  </a:moveTo>
                  <a:cubicBezTo>
                    <a:pt x="3" y="49"/>
                    <a:pt x="15" y="57"/>
                    <a:pt x="29" y="5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1"/>
                    <a:pt x="0" y="10"/>
                    <a:pt x="1" y="2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06508798" y="102608549"/>
              <a:ext cx="209683" cy="247807"/>
            </a:xfrm>
            <a:custGeom>
              <a:avLst/>
              <a:gdLst>
                <a:gd name="T0" fmla="*/ 13 w 66"/>
                <a:gd name="T1" fmla="*/ 24 h 78"/>
                <a:gd name="T2" fmla="*/ 53 w 66"/>
                <a:gd name="T3" fmla="*/ 64 h 78"/>
                <a:gd name="T4" fmla="*/ 66 w 66"/>
                <a:gd name="T5" fmla="*/ 52 h 78"/>
                <a:gd name="T6" fmla="*/ 66 w 66"/>
                <a:gd name="T7" fmla="*/ 31 h 78"/>
                <a:gd name="T8" fmla="*/ 13 w 66"/>
                <a:gd name="T9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8">
                  <a:moveTo>
                    <a:pt x="13" y="24"/>
                  </a:moveTo>
                  <a:cubicBezTo>
                    <a:pt x="0" y="50"/>
                    <a:pt x="24" y="78"/>
                    <a:pt x="53" y="64"/>
                  </a:cubicBezTo>
                  <a:cubicBezTo>
                    <a:pt x="59" y="60"/>
                    <a:pt x="63" y="57"/>
                    <a:pt x="66" y="5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56" y="12"/>
                    <a:pt x="26" y="0"/>
                    <a:pt x="13" y="2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6521506" y="100626095"/>
              <a:ext cx="196975" cy="238276"/>
            </a:xfrm>
            <a:custGeom>
              <a:avLst/>
              <a:gdLst>
                <a:gd name="T0" fmla="*/ 26 w 62"/>
                <a:gd name="T1" fmla="*/ 8 h 75"/>
                <a:gd name="T2" fmla="*/ 57 w 62"/>
                <a:gd name="T3" fmla="*/ 53 h 75"/>
                <a:gd name="T4" fmla="*/ 62 w 62"/>
                <a:gd name="T5" fmla="*/ 49 h 75"/>
                <a:gd name="T6" fmla="*/ 62 w 62"/>
                <a:gd name="T7" fmla="*/ 13 h 75"/>
                <a:gd name="T8" fmla="*/ 26 w 62"/>
                <a:gd name="T9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26" y="8"/>
                  </a:moveTo>
                  <a:cubicBezTo>
                    <a:pt x="0" y="25"/>
                    <a:pt x="23" y="75"/>
                    <a:pt x="57" y="53"/>
                  </a:cubicBezTo>
                  <a:cubicBezTo>
                    <a:pt x="59" y="52"/>
                    <a:pt x="61" y="50"/>
                    <a:pt x="62" y="4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5" y="5"/>
                    <a:pt x="42" y="0"/>
                    <a:pt x="26" y="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06632702" y="100314749"/>
              <a:ext cx="85779" cy="142965"/>
            </a:xfrm>
            <a:custGeom>
              <a:avLst/>
              <a:gdLst>
                <a:gd name="T0" fmla="*/ 22 w 27"/>
                <a:gd name="T1" fmla="*/ 43 h 45"/>
                <a:gd name="T2" fmla="*/ 27 w 27"/>
                <a:gd name="T3" fmla="*/ 45 h 45"/>
                <a:gd name="T4" fmla="*/ 27 w 27"/>
                <a:gd name="T5" fmla="*/ 0 h 45"/>
                <a:gd name="T6" fmla="*/ 22 w 27"/>
                <a:gd name="T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5">
                  <a:moveTo>
                    <a:pt x="22" y="43"/>
                  </a:moveTo>
                  <a:cubicBezTo>
                    <a:pt x="23" y="44"/>
                    <a:pt x="25" y="45"/>
                    <a:pt x="27" y="4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1" y="8"/>
                    <a:pt x="0" y="28"/>
                    <a:pt x="22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06543745" y="101182072"/>
              <a:ext cx="174736" cy="238276"/>
            </a:xfrm>
            <a:custGeom>
              <a:avLst/>
              <a:gdLst>
                <a:gd name="T0" fmla="*/ 41 w 55"/>
                <a:gd name="T1" fmla="*/ 0 h 75"/>
                <a:gd name="T2" fmla="*/ 55 w 55"/>
                <a:gd name="T3" fmla="*/ 56 h 75"/>
                <a:gd name="T4" fmla="*/ 55 w 55"/>
                <a:gd name="T5" fmla="*/ 3 h 75"/>
                <a:gd name="T6" fmla="*/ 41 w 55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75">
                  <a:moveTo>
                    <a:pt x="41" y="0"/>
                  </a:moveTo>
                  <a:cubicBezTo>
                    <a:pt x="0" y="5"/>
                    <a:pt x="13" y="75"/>
                    <a:pt x="55" y="5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1" y="1"/>
                    <a:pt x="46" y="0"/>
                    <a:pt x="41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06680357" y="100873902"/>
              <a:ext cx="38124" cy="136612"/>
            </a:xfrm>
            <a:custGeom>
              <a:avLst/>
              <a:gdLst>
                <a:gd name="T0" fmla="*/ 12 w 12"/>
                <a:gd name="T1" fmla="*/ 43 h 43"/>
                <a:gd name="T2" fmla="*/ 12 w 12"/>
                <a:gd name="T3" fmla="*/ 0 h 43"/>
                <a:gd name="T4" fmla="*/ 12 w 12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3">
                  <a:moveTo>
                    <a:pt x="12" y="4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1" y="33"/>
                    <a:pt x="12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06578693" y="103768157"/>
              <a:ext cx="139788" cy="184267"/>
            </a:xfrm>
            <a:custGeom>
              <a:avLst/>
              <a:gdLst>
                <a:gd name="T0" fmla="*/ 28 w 44"/>
                <a:gd name="T1" fmla="*/ 1 h 58"/>
                <a:gd name="T2" fmla="*/ 39 w 44"/>
                <a:gd name="T3" fmla="*/ 46 h 58"/>
                <a:gd name="T4" fmla="*/ 44 w 44"/>
                <a:gd name="T5" fmla="*/ 43 h 58"/>
                <a:gd name="T6" fmla="*/ 44 w 44"/>
                <a:gd name="T7" fmla="*/ 5 h 58"/>
                <a:gd name="T8" fmla="*/ 28 w 44"/>
                <a:gd name="T9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8">
                  <a:moveTo>
                    <a:pt x="28" y="1"/>
                  </a:moveTo>
                  <a:cubicBezTo>
                    <a:pt x="0" y="5"/>
                    <a:pt x="3" y="58"/>
                    <a:pt x="39" y="46"/>
                  </a:cubicBezTo>
                  <a:cubicBezTo>
                    <a:pt x="41" y="45"/>
                    <a:pt x="42" y="44"/>
                    <a:pt x="44" y="43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9" y="2"/>
                    <a:pt x="34" y="0"/>
                    <a:pt x="28" y="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06619994" y="104336842"/>
              <a:ext cx="98487" cy="133434"/>
            </a:xfrm>
            <a:custGeom>
              <a:avLst/>
              <a:gdLst>
                <a:gd name="T0" fmla="*/ 9 w 31"/>
                <a:gd name="T1" fmla="*/ 32 h 42"/>
                <a:gd name="T2" fmla="*/ 31 w 31"/>
                <a:gd name="T3" fmla="*/ 39 h 42"/>
                <a:gd name="T4" fmla="*/ 31 w 31"/>
                <a:gd name="T5" fmla="*/ 2 h 42"/>
                <a:gd name="T6" fmla="*/ 9 w 31"/>
                <a:gd name="T7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2">
                  <a:moveTo>
                    <a:pt x="9" y="32"/>
                  </a:moveTo>
                  <a:cubicBezTo>
                    <a:pt x="13" y="40"/>
                    <a:pt x="22" y="42"/>
                    <a:pt x="31" y="39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17" y="0"/>
                    <a:pt x="0" y="14"/>
                    <a:pt x="9" y="3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06689888" y="103456810"/>
              <a:ext cx="28593" cy="111196"/>
            </a:xfrm>
            <a:custGeom>
              <a:avLst/>
              <a:gdLst>
                <a:gd name="T0" fmla="*/ 9 w 9"/>
                <a:gd name="T1" fmla="*/ 35 h 35"/>
                <a:gd name="T2" fmla="*/ 9 w 9"/>
                <a:gd name="T3" fmla="*/ 35 h 35"/>
                <a:gd name="T4" fmla="*/ 9 w 9"/>
                <a:gd name="T5" fmla="*/ 0 h 35"/>
                <a:gd name="T6" fmla="*/ 9 w 9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5">
                  <a:moveTo>
                    <a:pt x="9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8"/>
                    <a:pt x="0" y="20"/>
                    <a:pt x="9" y="3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06524683" y="103180411"/>
              <a:ext cx="193798" cy="200151"/>
            </a:xfrm>
            <a:custGeom>
              <a:avLst/>
              <a:gdLst>
                <a:gd name="T0" fmla="*/ 18 w 61"/>
                <a:gd name="T1" fmla="*/ 48 h 63"/>
                <a:gd name="T2" fmla="*/ 50 w 61"/>
                <a:gd name="T3" fmla="*/ 58 h 63"/>
                <a:gd name="T4" fmla="*/ 61 w 61"/>
                <a:gd name="T5" fmla="*/ 53 h 63"/>
                <a:gd name="T6" fmla="*/ 61 w 61"/>
                <a:gd name="T7" fmla="*/ 16 h 63"/>
                <a:gd name="T8" fmla="*/ 18 w 61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3">
                  <a:moveTo>
                    <a:pt x="18" y="48"/>
                  </a:moveTo>
                  <a:cubicBezTo>
                    <a:pt x="24" y="61"/>
                    <a:pt x="38" y="63"/>
                    <a:pt x="50" y="58"/>
                  </a:cubicBezTo>
                  <a:cubicBezTo>
                    <a:pt x="55" y="57"/>
                    <a:pt x="58" y="55"/>
                    <a:pt x="61" y="53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42" y="0"/>
                    <a:pt x="0" y="10"/>
                    <a:pt x="18" y="4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06654941" y="102869064"/>
              <a:ext cx="63540" cy="168381"/>
            </a:xfrm>
            <a:custGeom>
              <a:avLst/>
              <a:gdLst>
                <a:gd name="T0" fmla="*/ 4 w 20"/>
                <a:gd name="T1" fmla="*/ 33 h 53"/>
                <a:gd name="T2" fmla="*/ 20 w 20"/>
                <a:gd name="T3" fmla="*/ 53 h 53"/>
                <a:gd name="T4" fmla="*/ 20 w 20"/>
                <a:gd name="T5" fmla="*/ 0 h 53"/>
                <a:gd name="T6" fmla="*/ 4 w 20"/>
                <a:gd name="T7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3">
                  <a:moveTo>
                    <a:pt x="4" y="33"/>
                  </a:moveTo>
                  <a:cubicBezTo>
                    <a:pt x="6" y="42"/>
                    <a:pt x="11" y="50"/>
                    <a:pt x="20" y="5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" y="5"/>
                    <a:pt x="0" y="17"/>
                    <a:pt x="4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06286408" y="104212938"/>
              <a:ext cx="155673" cy="171559"/>
            </a:xfrm>
            <a:custGeom>
              <a:avLst/>
              <a:gdLst>
                <a:gd name="T0" fmla="*/ 31 w 49"/>
                <a:gd name="T1" fmla="*/ 50 h 54"/>
                <a:gd name="T2" fmla="*/ 47 w 49"/>
                <a:gd name="T3" fmla="*/ 24 h 54"/>
                <a:gd name="T4" fmla="*/ 3 w 49"/>
                <a:gd name="T5" fmla="*/ 33 h 54"/>
                <a:gd name="T6" fmla="*/ 31 w 49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4">
                  <a:moveTo>
                    <a:pt x="31" y="50"/>
                  </a:moveTo>
                  <a:cubicBezTo>
                    <a:pt x="47" y="44"/>
                    <a:pt x="49" y="34"/>
                    <a:pt x="47" y="24"/>
                  </a:cubicBezTo>
                  <a:cubicBezTo>
                    <a:pt x="40" y="0"/>
                    <a:pt x="0" y="7"/>
                    <a:pt x="3" y="33"/>
                  </a:cubicBezTo>
                  <a:cubicBezTo>
                    <a:pt x="5" y="51"/>
                    <a:pt x="19" y="54"/>
                    <a:pt x="31" y="5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06477028" y="103517173"/>
              <a:ext cx="171559" cy="200152"/>
            </a:xfrm>
            <a:custGeom>
              <a:avLst/>
              <a:gdLst>
                <a:gd name="T0" fmla="*/ 0 w 54"/>
                <a:gd name="T1" fmla="*/ 33 h 63"/>
                <a:gd name="T2" fmla="*/ 35 w 54"/>
                <a:gd name="T3" fmla="*/ 58 h 63"/>
                <a:gd name="T4" fmla="*/ 53 w 54"/>
                <a:gd name="T5" fmla="*/ 34 h 63"/>
                <a:gd name="T6" fmla="*/ 0 w 54"/>
                <a:gd name="T7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3">
                  <a:moveTo>
                    <a:pt x="0" y="33"/>
                  </a:moveTo>
                  <a:cubicBezTo>
                    <a:pt x="0" y="56"/>
                    <a:pt x="20" y="63"/>
                    <a:pt x="35" y="58"/>
                  </a:cubicBezTo>
                  <a:cubicBezTo>
                    <a:pt x="51" y="53"/>
                    <a:pt x="54" y="42"/>
                    <a:pt x="53" y="34"/>
                  </a:cubicBezTo>
                  <a:cubicBezTo>
                    <a:pt x="50" y="0"/>
                    <a:pt x="0" y="5"/>
                    <a:pt x="0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06467497" y="102030333"/>
              <a:ext cx="260515" cy="250984"/>
            </a:xfrm>
            <a:custGeom>
              <a:avLst/>
              <a:gdLst>
                <a:gd name="T0" fmla="*/ 16 w 82"/>
                <a:gd name="T1" fmla="*/ 60 h 79"/>
                <a:gd name="T2" fmla="*/ 47 w 82"/>
                <a:gd name="T3" fmla="*/ 76 h 79"/>
                <a:gd name="T4" fmla="*/ 70 w 82"/>
                <a:gd name="T5" fmla="*/ 30 h 79"/>
                <a:gd name="T6" fmla="*/ 16 w 82"/>
                <a:gd name="T7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9">
                  <a:moveTo>
                    <a:pt x="16" y="60"/>
                  </a:moveTo>
                  <a:cubicBezTo>
                    <a:pt x="20" y="71"/>
                    <a:pt x="31" y="79"/>
                    <a:pt x="47" y="76"/>
                  </a:cubicBezTo>
                  <a:cubicBezTo>
                    <a:pt x="68" y="71"/>
                    <a:pt x="82" y="54"/>
                    <a:pt x="70" y="30"/>
                  </a:cubicBezTo>
                  <a:cubicBezTo>
                    <a:pt x="56" y="0"/>
                    <a:pt x="0" y="19"/>
                    <a:pt x="16" y="6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06372187" y="104435329"/>
              <a:ext cx="235099" cy="162027"/>
            </a:xfrm>
            <a:custGeom>
              <a:avLst/>
              <a:gdLst>
                <a:gd name="T0" fmla="*/ 52 w 74"/>
                <a:gd name="T1" fmla="*/ 42 h 51"/>
                <a:gd name="T2" fmla="*/ 19 w 74"/>
                <a:gd name="T3" fmla="*/ 39 h 51"/>
                <a:gd name="T4" fmla="*/ 52 w 74"/>
                <a:gd name="T5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51">
                  <a:moveTo>
                    <a:pt x="52" y="42"/>
                  </a:moveTo>
                  <a:cubicBezTo>
                    <a:pt x="74" y="0"/>
                    <a:pt x="0" y="1"/>
                    <a:pt x="19" y="39"/>
                  </a:cubicBezTo>
                  <a:cubicBezTo>
                    <a:pt x="24" y="48"/>
                    <a:pt x="41" y="51"/>
                    <a:pt x="52" y="4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06375364" y="102408397"/>
              <a:ext cx="270046" cy="235099"/>
            </a:xfrm>
            <a:custGeom>
              <a:avLst/>
              <a:gdLst>
                <a:gd name="T0" fmla="*/ 48 w 85"/>
                <a:gd name="T1" fmla="*/ 2 h 74"/>
                <a:gd name="T2" fmla="*/ 50 w 85"/>
                <a:gd name="T3" fmla="*/ 62 h 74"/>
                <a:gd name="T4" fmla="*/ 48 w 85"/>
                <a:gd name="T5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74">
                  <a:moveTo>
                    <a:pt x="48" y="2"/>
                  </a:moveTo>
                  <a:cubicBezTo>
                    <a:pt x="0" y="0"/>
                    <a:pt x="7" y="74"/>
                    <a:pt x="50" y="62"/>
                  </a:cubicBezTo>
                  <a:cubicBezTo>
                    <a:pt x="85" y="52"/>
                    <a:pt x="74" y="4"/>
                    <a:pt x="48" y="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06423019" y="102948489"/>
              <a:ext cx="206506" cy="216036"/>
            </a:xfrm>
            <a:custGeom>
              <a:avLst/>
              <a:gdLst>
                <a:gd name="T0" fmla="*/ 6 w 65"/>
                <a:gd name="T1" fmla="*/ 43 h 68"/>
                <a:gd name="T2" fmla="*/ 30 w 65"/>
                <a:gd name="T3" fmla="*/ 68 h 68"/>
                <a:gd name="T4" fmla="*/ 63 w 65"/>
                <a:gd name="T5" fmla="*/ 37 h 68"/>
                <a:gd name="T6" fmla="*/ 6 w 65"/>
                <a:gd name="T7" fmla="*/ 4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8">
                  <a:moveTo>
                    <a:pt x="6" y="43"/>
                  </a:moveTo>
                  <a:cubicBezTo>
                    <a:pt x="9" y="58"/>
                    <a:pt x="19" y="62"/>
                    <a:pt x="30" y="68"/>
                  </a:cubicBezTo>
                  <a:cubicBezTo>
                    <a:pt x="57" y="65"/>
                    <a:pt x="65" y="52"/>
                    <a:pt x="63" y="37"/>
                  </a:cubicBezTo>
                  <a:cubicBezTo>
                    <a:pt x="60" y="0"/>
                    <a:pt x="0" y="5"/>
                    <a:pt x="6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06372187" y="101827005"/>
              <a:ext cx="279577" cy="235098"/>
            </a:xfrm>
            <a:custGeom>
              <a:avLst/>
              <a:gdLst>
                <a:gd name="T0" fmla="*/ 24 w 88"/>
                <a:gd name="T1" fmla="*/ 11 h 74"/>
                <a:gd name="T2" fmla="*/ 8 w 88"/>
                <a:gd name="T3" fmla="*/ 57 h 74"/>
                <a:gd name="T4" fmla="*/ 45 w 88"/>
                <a:gd name="T5" fmla="*/ 69 h 74"/>
                <a:gd name="T6" fmla="*/ 24 w 88"/>
                <a:gd name="T7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74">
                  <a:moveTo>
                    <a:pt x="24" y="11"/>
                  </a:moveTo>
                  <a:cubicBezTo>
                    <a:pt x="7" y="16"/>
                    <a:pt x="0" y="41"/>
                    <a:pt x="8" y="57"/>
                  </a:cubicBezTo>
                  <a:cubicBezTo>
                    <a:pt x="15" y="70"/>
                    <a:pt x="29" y="74"/>
                    <a:pt x="45" y="69"/>
                  </a:cubicBezTo>
                  <a:cubicBezTo>
                    <a:pt x="88" y="55"/>
                    <a:pt x="58" y="0"/>
                    <a:pt x="24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06289585" y="100190845"/>
              <a:ext cx="247806" cy="209683"/>
            </a:xfrm>
            <a:custGeom>
              <a:avLst/>
              <a:gdLst>
                <a:gd name="T0" fmla="*/ 34 w 78"/>
                <a:gd name="T1" fmla="*/ 5 h 66"/>
                <a:gd name="T2" fmla="*/ 47 w 78"/>
                <a:gd name="T3" fmla="*/ 54 h 66"/>
                <a:gd name="T4" fmla="*/ 34 w 78"/>
                <a:gd name="T5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66">
                  <a:moveTo>
                    <a:pt x="34" y="5"/>
                  </a:moveTo>
                  <a:cubicBezTo>
                    <a:pt x="0" y="12"/>
                    <a:pt x="12" y="66"/>
                    <a:pt x="47" y="54"/>
                  </a:cubicBezTo>
                  <a:cubicBezTo>
                    <a:pt x="78" y="42"/>
                    <a:pt x="64" y="0"/>
                    <a:pt x="34" y="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06318178" y="101283736"/>
              <a:ext cx="289108" cy="273223"/>
            </a:xfrm>
            <a:custGeom>
              <a:avLst/>
              <a:gdLst>
                <a:gd name="T0" fmla="*/ 36 w 91"/>
                <a:gd name="T1" fmla="*/ 8 h 86"/>
                <a:gd name="T2" fmla="*/ 59 w 91"/>
                <a:gd name="T3" fmla="*/ 64 h 86"/>
                <a:gd name="T4" fmla="*/ 36 w 91"/>
                <a:gd name="T5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86">
                  <a:moveTo>
                    <a:pt x="36" y="8"/>
                  </a:moveTo>
                  <a:cubicBezTo>
                    <a:pt x="0" y="16"/>
                    <a:pt x="14" y="86"/>
                    <a:pt x="59" y="64"/>
                  </a:cubicBezTo>
                  <a:cubicBezTo>
                    <a:pt x="91" y="47"/>
                    <a:pt x="68" y="0"/>
                    <a:pt x="36" y="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06286408" y="100689636"/>
              <a:ext cx="257337" cy="250983"/>
            </a:xfrm>
            <a:custGeom>
              <a:avLst/>
              <a:gdLst>
                <a:gd name="T0" fmla="*/ 64 w 81"/>
                <a:gd name="T1" fmla="*/ 25 h 79"/>
                <a:gd name="T2" fmla="*/ 34 w 81"/>
                <a:gd name="T3" fmla="*/ 76 h 79"/>
                <a:gd name="T4" fmla="*/ 62 w 81"/>
                <a:gd name="T5" fmla="*/ 73 h 79"/>
                <a:gd name="T6" fmla="*/ 64 w 81"/>
                <a:gd name="T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79">
                  <a:moveTo>
                    <a:pt x="64" y="25"/>
                  </a:moveTo>
                  <a:cubicBezTo>
                    <a:pt x="27" y="0"/>
                    <a:pt x="0" y="64"/>
                    <a:pt x="34" y="76"/>
                  </a:cubicBezTo>
                  <a:cubicBezTo>
                    <a:pt x="40" y="78"/>
                    <a:pt x="51" y="79"/>
                    <a:pt x="62" y="73"/>
                  </a:cubicBezTo>
                  <a:cubicBezTo>
                    <a:pt x="77" y="64"/>
                    <a:pt x="81" y="37"/>
                    <a:pt x="64" y="2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6337240" y="103215358"/>
              <a:ext cx="244630" cy="327232"/>
            </a:xfrm>
            <a:custGeom>
              <a:avLst/>
              <a:gdLst>
                <a:gd name="T0" fmla="*/ 10 w 77"/>
                <a:gd name="T1" fmla="*/ 41 h 103"/>
                <a:gd name="T2" fmla="*/ 21 w 77"/>
                <a:gd name="T3" fmla="*/ 87 h 103"/>
                <a:gd name="T4" fmla="*/ 10 w 77"/>
                <a:gd name="T5" fmla="*/ 4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03">
                  <a:moveTo>
                    <a:pt x="10" y="41"/>
                  </a:moveTo>
                  <a:cubicBezTo>
                    <a:pt x="0" y="58"/>
                    <a:pt x="4" y="83"/>
                    <a:pt x="21" y="87"/>
                  </a:cubicBezTo>
                  <a:cubicBezTo>
                    <a:pt x="77" y="103"/>
                    <a:pt x="59" y="0"/>
                    <a:pt x="10" y="4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06210160" y="103650608"/>
              <a:ext cx="263691" cy="231921"/>
            </a:xfrm>
            <a:custGeom>
              <a:avLst/>
              <a:gdLst>
                <a:gd name="T0" fmla="*/ 55 w 83"/>
                <a:gd name="T1" fmla="*/ 53 h 73"/>
                <a:gd name="T2" fmla="*/ 34 w 83"/>
                <a:gd name="T3" fmla="*/ 7 h 73"/>
                <a:gd name="T4" fmla="*/ 55 w 83"/>
                <a:gd name="T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73">
                  <a:moveTo>
                    <a:pt x="55" y="53"/>
                  </a:moveTo>
                  <a:cubicBezTo>
                    <a:pt x="83" y="38"/>
                    <a:pt x="59" y="0"/>
                    <a:pt x="34" y="7"/>
                  </a:cubicBezTo>
                  <a:cubicBezTo>
                    <a:pt x="0" y="15"/>
                    <a:pt x="19" y="73"/>
                    <a:pt x="55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06349948" y="103863467"/>
              <a:ext cx="235099" cy="216037"/>
            </a:xfrm>
            <a:custGeom>
              <a:avLst/>
              <a:gdLst>
                <a:gd name="T0" fmla="*/ 45 w 74"/>
                <a:gd name="T1" fmla="*/ 53 h 68"/>
                <a:gd name="T2" fmla="*/ 25 w 74"/>
                <a:gd name="T3" fmla="*/ 10 h 68"/>
                <a:gd name="T4" fmla="*/ 45 w 74"/>
                <a:gd name="T5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8">
                  <a:moveTo>
                    <a:pt x="45" y="53"/>
                  </a:moveTo>
                  <a:cubicBezTo>
                    <a:pt x="74" y="40"/>
                    <a:pt x="50" y="0"/>
                    <a:pt x="25" y="10"/>
                  </a:cubicBezTo>
                  <a:cubicBezTo>
                    <a:pt x="0" y="20"/>
                    <a:pt x="12" y="68"/>
                    <a:pt x="45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06276877" y="102732452"/>
              <a:ext cx="298639" cy="260515"/>
            </a:xfrm>
            <a:custGeom>
              <a:avLst/>
              <a:gdLst>
                <a:gd name="T0" fmla="*/ 33 w 94"/>
                <a:gd name="T1" fmla="*/ 11 h 82"/>
                <a:gd name="T2" fmla="*/ 56 w 94"/>
                <a:gd name="T3" fmla="*/ 65 h 82"/>
                <a:gd name="T4" fmla="*/ 33 w 94"/>
                <a:gd name="T5" fmla="*/ 1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82">
                  <a:moveTo>
                    <a:pt x="33" y="11"/>
                  </a:moveTo>
                  <a:cubicBezTo>
                    <a:pt x="0" y="22"/>
                    <a:pt x="17" y="82"/>
                    <a:pt x="56" y="65"/>
                  </a:cubicBezTo>
                  <a:cubicBezTo>
                    <a:pt x="94" y="49"/>
                    <a:pt x="65" y="0"/>
                    <a:pt x="33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06238753" y="102182830"/>
              <a:ext cx="311346" cy="247806"/>
            </a:xfrm>
            <a:custGeom>
              <a:avLst/>
              <a:gdLst>
                <a:gd name="T0" fmla="*/ 41 w 98"/>
                <a:gd name="T1" fmla="*/ 6 h 78"/>
                <a:gd name="T2" fmla="*/ 55 w 98"/>
                <a:gd name="T3" fmla="*/ 65 h 78"/>
                <a:gd name="T4" fmla="*/ 41 w 98"/>
                <a:gd name="T5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8">
                  <a:moveTo>
                    <a:pt x="41" y="6"/>
                  </a:moveTo>
                  <a:cubicBezTo>
                    <a:pt x="0" y="13"/>
                    <a:pt x="13" y="78"/>
                    <a:pt x="55" y="65"/>
                  </a:cubicBezTo>
                  <a:cubicBezTo>
                    <a:pt x="98" y="52"/>
                    <a:pt x="73" y="0"/>
                    <a:pt x="41" y="6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06534214" y="104676782"/>
              <a:ext cx="158851" cy="146142"/>
            </a:xfrm>
            <a:custGeom>
              <a:avLst/>
              <a:gdLst>
                <a:gd name="T0" fmla="*/ 18 w 50"/>
                <a:gd name="T1" fmla="*/ 4 h 46"/>
                <a:gd name="T2" fmla="*/ 29 w 50"/>
                <a:gd name="T3" fmla="*/ 34 h 46"/>
                <a:gd name="T4" fmla="*/ 18 w 50"/>
                <a:gd name="T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8" y="4"/>
                  </a:moveTo>
                  <a:cubicBezTo>
                    <a:pt x="0" y="9"/>
                    <a:pt x="4" y="46"/>
                    <a:pt x="29" y="34"/>
                  </a:cubicBezTo>
                  <a:cubicBezTo>
                    <a:pt x="50" y="23"/>
                    <a:pt x="32" y="0"/>
                    <a:pt x="18" y="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06604109" y="105274059"/>
              <a:ext cx="69894" cy="60363"/>
            </a:xfrm>
            <a:custGeom>
              <a:avLst/>
              <a:gdLst>
                <a:gd name="T0" fmla="*/ 11 w 22"/>
                <a:gd name="T1" fmla="*/ 0 h 19"/>
                <a:gd name="T2" fmla="*/ 2 w 22"/>
                <a:gd name="T3" fmla="*/ 11 h 19"/>
                <a:gd name="T4" fmla="*/ 16 w 22"/>
                <a:gd name="T5" fmla="*/ 2 h 19"/>
                <a:gd name="T6" fmla="*/ 11 w 2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">
                  <a:moveTo>
                    <a:pt x="11" y="0"/>
                  </a:moveTo>
                  <a:cubicBezTo>
                    <a:pt x="4" y="0"/>
                    <a:pt x="0" y="4"/>
                    <a:pt x="2" y="11"/>
                  </a:cubicBezTo>
                  <a:cubicBezTo>
                    <a:pt x="6" y="19"/>
                    <a:pt x="22" y="14"/>
                    <a:pt x="16" y="2"/>
                  </a:cubicBezTo>
                  <a:cubicBezTo>
                    <a:pt x="14" y="2"/>
                    <a:pt x="13" y="1"/>
                    <a:pt x="11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106677180" y="104921411"/>
              <a:ext cx="41301" cy="79425"/>
            </a:xfrm>
            <a:custGeom>
              <a:avLst/>
              <a:gdLst>
                <a:gd name="T0" fmla="*/ 4 w 13"/>
                <a:gd name="T1" fmla="*/ 17 h 25"/>
                <a:gd name="T2" fmla="*/ 13 w 13"/>
                <a:gd name="T3" fmla="*/ 25 h 25"/>
                <a:gd name="T4" fmla="*/ 13 w 13"/>
                <a:gd name="T5" fmla="*/ 0 h 25"/>
                <a:gd name="T6" fmla="*/ 4 w 13"/>
                <a:gd name="T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4" y="17"/>
                  </a:moveTo>
                  <a:cubicBezTo>
                    <a:pt x="6" y="22"/>
                    <a:pt x="9" y="25"/>
                    <a:pt x="13" y="2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4" y="17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06435727" y="105013544"/>
              <a:ext cx="127080" cy="127081"/>
            </a:xfrm>
            <a:custGeom>
              <a:avLst/>
              <a:gdLst>
                <a:gd name="T0" fmla="*/ 15 w 40"/>
                <a:gd name="T1" fmla="*/ 33 h 40"/>
                <a:gd name="T2" fmla="*/ 37 w 40"/>
                <a:gd name="T3" fmla="*/ 17 h 40"/>
                <a:gd name="T4" fmla="*/ 15 w 40"/>
                <a:gd name="T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0">
                  <a:moveTo>
                    <a:pt x="15" y="33"/>
                  </a:moveTo>
                  <a:cubicBezTo>
                    <a:pt x="29" y="40"/>
                    <a:pt x="40" y="27"/>
                    <a:pt x="37" y="17"/>
                  </a:cubicBezTo>
                  <a:cubicBezTo>
                    <a:pt x="31" y="0"/>
                    <a:pt x="0" y="11"/>
                    <a:pt x="15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06254638" y="105162864"/>
              <a:ext cx="101664" cy="92133"/>
            </a:xfrm>
            <a:custGeom>
              <a:avLst/>
              <a:gdLst>
                <a:gd name="T0" fmla="*/ 3 w 32"/>
                <a:gd name="T1" fmla="*/ 5 h 29"/>
                <a:gd name="T2" fmla="*/ 6 w 32"/>
                <a:gd name="T3" fmla="*/ 23 h 29"/>
                <a:gd name="T4" fmla="*/ 21 w 32"/>
                <a:gd name="T5" fmla="*/ 2 h 29"/>
                <a:gd name="T6" fmla="*/ 3 w 32"/>
                <a:gd name="T7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9">
                  <a:moveTo>
                    <a:pt x="3" y="5"/>
                  </a:moveTo>
                  <a:cubicBezTo>
                    <a:pt x="0" y="9"/>
                    <a:pt x="3" y="21"/>
                    <a:pt x="6" y="23"/>
                  </a:cubicBezTo>
                  <a:cubicBezTo>
                    <a:pt x="21" y="29"/>
                    <a:pt x="32" y="13"/>
                    <a:pt x="21" y="2"/>
                  </a:cubicBezTo>
                  <a:cubicBezTo>
                    <a:pt x="17" y="0"/>
                    <a:pt x="5" y="2"/>
                    <a:pt x="3" y="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06321355" y="104800685"/>
              <a:ext cx="152496" cy="133434"/>
            </a:xfrm>
            <a:custGeom>
              <a:avLst/>
              <a:gdLst>
                <a:gd name="T0" fmla="*/ 19 w 48"/>
                <a:gd name="T1" fmla="*/ 3 h 42"/>
                <a:gd name="T2" fmla="*/ 27 w 48"/>
                <a:gd name="T3" fmla="*/ 33 h 42"/>
                <a:gd name="T4" fmla="*/ 19 w 48"/>
                <a:gd name="T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2">
                  <a:moveTo>
                    <a:pt x="19" y="3"/>
                  </a:moveTo>
                  <a:cubicBezTo>
                    <a:pt x="0" y="6"/>
                    <a:pt x="4" y="42"/>
                    <a:pt x="27" y="33"/>
                  </a:cubicBezTo>
                  <a:cubicBezTo>
                    <a:pt x="48" y="25"/>
                    <a:pt x="35" y="0"/>
                    <a:pt x="19" y="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06419842" y="100410059"/>
              <a:ext cx="241453" cy="216036"/>
            </a:xfrm>
            <a:custGeom>
              <a:avLst/>
              <a:gdLst>
                <a:gd name="T0" fmla="*/ 41 w 76"/>
                <a:gd name="T1" fmla="*/ 2 h 68"/>
                <a:gd name="T2" fmla="*/ 26 w 76"/>
                <a:gd name="T3" fmla="*/ 56 h 68"/>
                <a:gd name="T4" fmla="*/ 41 w 76"/>
                <a:gd name="T5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8">
                  <a:moveTo>
                    <a:pt x="41" y="2"/>
                  </a:moveTo>
                  <a:cubicBezTo>
                    <a:pt x="0" y="0"/>
                    <a:pt x="3" y="48"/>
                    <a:pt x="26" y="56"/>
                  </a:cubicBezTo>
                  <a:cubicBezTo>
                    <a:pt x="61" y="68"/>
                    <a:pt x="76" y="14"/>
                    <a:pt x="41" y="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06381718" y="99838197"/>
              <a:ext cx="244630" cy="219214"/>
            </a:xfrm>
            <a:custGeom>
              <a:avLst/>
              <a:gdLst>
                <a:gd name="T0" fmla="*/ 52 w 77"/>
                <a:gd name="T1" fmla="*/ 52 h 69"/>
                <a:gd name="T2" fmla="*/ 26 w 77"/>
                <a:gd name="T3" fmla="*/ 14 h 69"/>
                <a:gd name="T4" fmla="*/ 52 w 77"/>
                <a:gd name="T5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9">
                  <a:moveTo>
                    <a:pt x="52" y="52"/>
                  </a:moveTo>
                  <a:cubicBezTo>
                    <a:pt x="77" y="37"/>
                    <a:pt x="52" y="0"/>
                    <a:pt x="26" y="14"/>
                  </a:cubicBezTo>
                  <a:cubicBezTo>
                    <a:pt x="0" y="28"/>
                    <a:pt x="25" y="69"/>
                    <a:pt x="52" y="5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06416665" y="100883433"/>
              <a:ext cx="324055" cy="285931"/>
            </a:xfrm>
            <a:custGeom>
              <a:avLst/>
              <a:gdLst>
                <a:gd name="T0" fmla="*/ 19 w 102"/>
                <a:gd name="T1" fmla="*/ 39 h 90"/>
                <a:gd name="T2" fmla="*/ 50 w 102"/>
                <a:gd name="T3" fmla="*/ 83 h 90"/>
                <a:gd name="T4" fmla="*/ 19 w 102"/>
                <a:gd name="T5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90">
                  <a:moveTo>
                    <a:pt x="19" y="39"/>
                  </a:moveTo>
                  <a:cubicBezTo>
                    <a:pt x="0" y="62"/>
                    <a:pt x="28" y="90"/>
                    <a:pt x="50" y="83"/>
                  </a:cubicBezTo>
                  <a:cubicBezTo>
                    <a:pt x="102" y="68"/>
                    <a:pt x="49" y="0"/>
                    <a:pt x="19" y="3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106543745" y="99997048"/>
              <a:ext cx="276400" cy="263691"/>
            </a:xfrm>
            <a:custGeom>
              <a:avLst/>
              <a:gdLst>
                <a:gd name="T0" fmla="*/ 2 w 87"/>
                <a:gd name="T1" fmla="*/ 53 h 83"/>
                <a:gd name="T2" fmla="*/ 38 w 87"/>
                <a:gd name="T3" fmla="*/ 74 h 83"/>
                <a:gd name="T4" fmla="*/ 2 w 87"/>
                <a:gd name="T5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83">
                  <a:moveTo>
                    <a:pt x="2" y="53"/>
                  </a:moveTo>
                  <a:cubicBezTo>
                    <a:pt x="3" y="74"/>
                    <a:pt x="20" y="83"/>
                    <a:pt x="38" y="74"/>
                  </a:cubicBezTo>
                  <a:cubicBezTo>
                    <a:pt x="87" y="49"/>
                    <a:pt x="0" y="0"/>
                    <a:pt x="2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106448435" y="101480711"/>
              <a:ext cx="254161" cy="241452"/>
            </a:xfrm>
            <a:custGeom>
              <a:avLst/>
              <a:gdLst>
                <a:gd name="T0" fmla="*/ 14 w 80"/>
                <a:gd name="T1" fmla="*/ 59 h 76"/>
                <a:gd name="T2" fmla="*/ 54 w 80"/>
                <a:gd name="T3" fmla="*/ 70 h 76"/>
                <a:gd name="T4" fmla="*/ 59 w 80"/>
                <a:gd name="T5" fmla="*/ 18 h 76"/>
                <a:gd name="T6" fmla="*/ 14 w 80"/>
                <a:gd name="T7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6">
                  <a:moveTo>
                    <a:pt x="14" y="59"/>
                  </a:moveTo>
                  <a:cubicBezTo>
                    <a:pt x="22" y="75"/>
                    <a:pt x="38" y="76"/>
                    <a:pt x="54" y="70"/>
                  </a:cubicBezTo>
                  <a:cubicBezTo>
                    <a:pt x="80" y="59"/>
                    <a:pt x="76" y="29"/>
                    <a:pt x="59" y="18"/>
                  </a:cubicBezTo>
                  <a:cubicBezTo>
                    <a:pt x="29" y="0"/>
                    <a:pt x="0" y="32"/>
                    <a:pt x="14" y="5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106213337" y="101630030"/>
              <a:ext cx="289107" cy="273223"/>
            </a:xfrm>
            <a:custGeom>
              <a:avLst/>
              <a:gdLst>
                <a:gd name="T0" fmla="*/ 47 w 91"/>
                <a:gd name="T1" fmla="*/ 3 h 86"/>
                <a:gd name="T2" fmla="*/ 62 w 91"/>
                <a:gd name="T3" fmla="*/ 62 h 86"/>
                <a:gd name="T4" fmla="*/ 47 w 91"/>
                <a:gd name="T5" fmla="*/ 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86">
                  <a:moveTo>
                    <a:pt x="47" y="3"/>
                  </a:moveTo>
                  <a:cubicBezTo>
                    <a:pt x="0" y="7"/>
                    <a:pt x="13" y="86"/>
                    <a:pt x="62" y="62"/>
                  </a:cubicBezTo>
                  <a:cubicBezTo>
                    <a:pt x="91" y="48"/>
                    <a:pt x="77" y="0"/>
                    <a:pt x="47" y="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06238753" y="101137594"/>
              <a:ext cx="9531" cy="76248"/>
            </a:xfrm>
            <a:custGeom>
              <a:avLst/>
              <a:gdLst>
                <a:gd name="T0" fmla="*/ 3 w 3"/>
                <a:gd name="T1" fmla="*/ 24 h 24"/>
                <a:gd name="T2" fmla="*/ 3 w 3"/>
                <a:gd name="T3" fmla="*/ 0 h 24"/>
                <a:gd name="T4" fmla="*/ 3 w 3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4">
                  <a:moveTo>
                    <a:pt x="3" y="2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8"/>
                    <a:pt x="0" y="16"/>
                    <a:pt x="3" y="2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06248284" y="104012787"/>
              <a:ext cx="114372" cy="146142"/>
            </a:xfrm>
            <a:custGeom>
              <a:avLst/>
              <a:gdLst>
                <a:gd name="T0" fmla="*/ 0 w 36"/>
                <a:gd name="T1" fmla="*/ 0 h 46"/>
                <a:gd name="T2" fmla="*/ 0 w 36"/>
                <a:gd name="T3" fmla="*/ 46 h 46"/>
                <a:gd name="T4" fmla="*/ 7 w 36"/>
                <a:gd name="T5" fmla="*/ 44 h 46"/>
                <a:gd name="T6" fmla="*/ 0 w 3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" y="46"/>
                    <a:pt x="4" y="45"/>
                    <a:pt x="7" y="44"/>
                  </a:cubicBezTo>
                  <a:cubicBezTo>
                    <a:pt x="36" y="33"/>
                    <a:pt x="22" y="1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06248284" y="100346519"/>
              <a:ext cx="41301" cy="123903"/>
            </a:xfrm>
            <a:custGeom>
              <a:avLst/>
              <a:gdLst>
                <a:gd name="T0" fmla="*/ 0 w 13"/>
                <a:gd name="T1" fmla="*/ 0 h 39"/>
                <a:gd name="T2" fmla="*/ 0 w 13"/>
                <a:gd name="T3" fmla="*/ 39 h 39"/>
                <a:gd name="T4" fmla="*/ 0 w 13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9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3" y="29"/>
                    <a:pt x="10" y="11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06248284" y="100518077"/>
              <a:ext cx="155673" cy="203329"/>
            </a:xfrm>
            <a:custGeom>
              <a:avLst/>
              <a:gdLst>
                <a:gd name="T0" fmla="*/ 32 w 49"/>
                <a:gd name="T1" fmla="*/ 58 h 64"/>
                <a:gd name="T2" fmla="*/ 47 w 49"/>
                <a:gd name="T3" fmla="*/ 28 h 64"/>
                <a:gd name="T4" fmla="*/ 0 w 49"/>
                <a:gd name="T5" fmla="*/ 12 h 64"/>
                <a:gd name="T6" fmla="*/ 0 w 49"/>
                <a:gd name="T7" fmla="*/ 54 h 64"/>
                <a:gd name="T8" fmla="*/ 32 w 49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4">
                  <a:moveTo>
                    <a:pt x="32" y="58"/>
                  </a:moveTo>
                  <a:cubicBezTo>
                    <a:pt x="48" y="50"/>
                    <a:pt x="49" y="38"/>
                    <a:pt x="47" y="28"/>
                  </a:cubicBezTo>
                  <a:cubicBezTo>
                    <a:pt x="42" y="3"/>
                    <a:pt x="14" y="0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8" y="62"/>
                    <a:pt x="20" y="64"/>
                    <a:pt x="32" y="5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106248284" y="103447279"/>
              <a:ext cx="85779" cy="158851"/>
            </a:xfrm>
            <a:custGeom>
              <a:avLst/>
              <a:gdLst>
                <a:gd name="T0" fmla="*/ 0 w 27"/>
                <a:gd name="T1" fmla="*/ 0 h 50"/>
                <a:gd name="T2" fmla="*/ 0 w 27"/>
                <a:gd name="T3" fmla="*/ 50 h 50"/>
                <a:gd name="T4" fmla="*/ 0 w 27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5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27" y="40"/>
                    <a:pt x="19" y="9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06248284" y="104562409"/>
              <a:ext cx="114372" cy="146143"/>
            </a:xfrm>
            <a:custGeom>
              <a:avLst/>
              <a:gdLst>
                <a:gd name="T0" fmla="*/ 18 w 36"/>
                <a:gd name="T1" fmla="*/ 41 h 46"/>
                <a:gd name="T2" fmla="*/ 1 w 36"/>
                <a:gd name="T3" fmla="*/ 6 h 46"/>
                <a:gd name="T4" fmla="*/ 0 w 36"/>
                <a:gd name="T5" fmla="*/ 7 h 46"/>
                <a:gd name="T6" fmla="*/ 0 w 36"/>
                <a:gd name="T7" fmla="*/ 44 h 46"/>
                <a:gd name="T8" fmla="*/ 18 w 36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6">
                  <a:moveTo>
                    <a:pt x="18" y="41"/>
                  </a:moveTo>
                  <a:cubicBezTo>
                    <a:pt x="36" y="29"/>
                    <a:pt x="23" y="0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6"/>
                    <a:pt x="10" y="45"/>
                    <a:pt x="18" y="4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06248284" y="99984340"/>
              <a:ext cx="123903" cy="168381"/>
            </a:xfrm>
            <a:custGeom>
              <a:avLst/>
              <a:gdLst>
                <a:gd name="T0" fmla="*/ 25 w 39"/>
                <a:gd name="T1" fmla="*/ 48 h 53"/>
                <a:gd name="T2" fmla="*/ 37 w 39"/>
                <a:gd name="T3" fmla="*/ 21 h 53"/>
                <a:gd name="T4" fmla="*/ 0 w 39"/>
                <a:gd name="T5" fmla="*/ 6 h 53"/>
                <a:gd name="T6" fmla="*/ 0 w 39"/>
                <a:gd name="T7" fmla="*/ 50 h 53"/>
                <a:gd name="T8" fmla="*/ 25 w 39"/>
                <a:gd name="T9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3">
                  <a:moveTo>
                    <a:pt x="25" y="48"/>
                  </a:moveTo>
                  <a:cubicBezTo>
                    <a:pt x="39" y="41"/>
                    <a:pt x="39" y="30"/>
                    <a:pt x="37" y="21"/>
                  </a:cubicBezTo>
                  <a:cubicBezTo>
                    <a:pt x="33" y="4"/>
                    <a:pt x="13" y="0"/>
                    <a:pt x="0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7" y="53"/>
                    <a:pt x="17" y="53"/>
                    <a:pt x="25" y="4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06248284" y="101423525"/>
              <a:ext cx="98487" cy="196974"/>
            </a:xfrm>
            <a:custGeom>
              <a:avLst/>
              <a:gdLst>
                <a:gd name="T0" fmla="*/ 30 w 31"/>
                <a:gd name="T1" fmla="*/ 31 h 62"/>
                <a:gd name="T2" fmla="*/ 0 w 31"/>
                <a:gd name="T3" fmla="*/ 0 h 62"/>
                <a:gd name="T4" fmla="*/ 0 w 31"/>
                <a:gd name="T5" fmla="*/ 62 h 62"/>
                <a:gd name="T6" fmla="*/ 10 w 31"/>
                <a:gd name="T7" fmla="*/ 60 h 62"/>
                <a:gd name="T8" fmla="*/ 30 w 31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2">
                  <a:moveTo>
                    <a:pt x="30" y="31"/>
                  </a:moveTo>
                  <a:cubicBezTo>
                    <a:pt x="28" y="11"/>
                    <a:pt x="14" y="1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2"/>
                    <a:pt x="6" y="61"/>
                    <a:pt x="10" y="60"/>
                  </a:cubicBezTo>
                  <a:cubicBezTo>
                    <a:pt x="26" y="53"/>
                    <a:pt x="31" y="43"/>
                    <a:pt x="30" y="3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06248284" y="101042284"/>
              <a:ext cx="241452" cy="263691"/>
            </a:xfrm>
            <a:custGeom>
              <a:avLst/>
              <a:gdLst>
                <a:gd name="T0" fmla="*/ 44 w 76"/>
                <a:gd name="T1" fmla="*/ 69 h 83"/>
                <a:gd name="T2" fmla="*/ 11 w 76"/>
                <a:gd name="T3" fmla="*/ 17 h 83"/>
                <a:gd name="T4" fmla="*/ 0 w 76"/>
                <a:gd name="T5" fmla="*/ 30 h 83"/>
                <a:gd name="T6" fmla="*/ 0 w 76"/>
                <a:gd name="T7" fmla="*/ 54 h 83"/>
                <a:gd name="T8" fmla="*/ 44 w 76"/>
                <a:gd name="T9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3">
                  <a:moveTo>
                    <a:pt x="44" y="69"/>
                  </a:moveTo>
                  <a:cubicBezTo>
                    <a:pt x="76" y="49"/>
                    <a:pt x="48" y="0"/>
                    <a:pt x="11" y="17"/>
                  </a:cubicBezTo>
                  <a:cubicBezTo>
                    <a:pt x="6" y="20"/>
                    <a:pt x="2" y="25"/>
                    <a:pt x="0" y="3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" y="71"/>
                    <a:pt x="22" y="83"/>
                    <a:pt x="44" y="6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06248284" y="102900834"/>
              <a:ext cx="63540" cy="155673"/>
            </a:xfrm>
            <a:custGeom>
              <a:avLst/>
              <a:gdLst>
                <a:gd name="T0" fmla="*/ 0 w 20"/>
                <a:gd name="T1" fmla="*/ 0 h 49"/>
                <a:gd name="T2" fmla="*/ 0 w 20"/>
                <a:gd name="T3" fmla="*/ 49 h 49"/>
                <a:gd name="T4" fmla="*/ 0 w 20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9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0" y="37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6248284" y="102522770"/>
              <a:ext cx="152496" cy="209682"/>
            </a:xfrm>
            <a:custGeom>
              <a:avLst/>
              <a:gdLst>
                <a:gd name="T0" fmla="*/ 17 w 48"/>
                <a:gd name="T1" fmla="*/ 65 h 66"/>
                <a:gd name="T2" fmla="*/ 42 w 48"/>
                <a:gd name="T3" fmla="*/ 24 h 66"/>
                <a:gd name="T4" fmla="*/ 0 w 48"/>
                <a:gd name="T5" fmla="*/ 7 h 66"/>
                <a:gd name="T6" fmla="*/ 0 w 48"/>
                <a:gd name="T7" fmla="*/ 65 h 66"/>
                <a:gd name="T8" fmla="*/ 17 w 48"/>
                <a:gd name="T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6">
                  <a:moveTo>
                    <a:pt x="17" y="65"/>
                  </a:moveTo>
                  <a:cubicBezTo>
                    <a:pt x="39" y="60"/>
                    <a:pt x="48" y="44"/>
                    <a:pt x="42" y="24"/>
                  </a:cubicBezTo>
                  <a:cubicBezTo>
                    <a:pt x="37" y="5"/>
                    <a:pt x="16" y="0"/>
                    <a:pt x="0" y="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5" y="66"/>
                    <a:pt x="10" y="66"/>
                    <a:pt x="17" y="6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106248284" y="103085100"/>
              <a:ext cx="209682" cy="209683"/>
            </a:xfrm>
            <a:custGeom>
              <a:avLst/>
              <a:gdLst>
                <a:gd name="T0" fmla="*/ 35 w 66"/>
                <a:gd name="T1" fmla="*/ 58 h 66"/>
                <a:gd name="T2" fmla="*/ 13 w 66"/>
                <a:gd name="T3" fmla="*/ 5 h 66"/>
                <a:gd name="T4" fmla="*/ 0 w 66"/>
                <a:gd name="T5" fmla="*/ 13 h 66"/>
                <a:gd name="T6" fmla="*/ 0 w 66"/>
                <a:gd name="T7" fmla="*/ 54 h 66"/>
                <a:gd name="T8" fmla="*/ 35 w 66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35" y="58"/>
                  </a:moveTo>
                  <a:cubicBezTo>
                    <a:pt x="66" y="41"/>
                    <a:pt x="37" y="0"/>
                    <a:pt x="13" y="5"/>
                  </a:cubicBezTo>
                  <a:cubicBezTo>
                    <a:pt x="8" y="7"/>
                    <a:pt x="3" y="9"/>
                    <a:pt x="0" y="1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7" y="63"/>
                    <a:pt x="19" y="66"/>
                    <a:pt x="35" y="5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106248284" y="100873902"/>
              <a:ext cx="69894" cy="181090"/>
            </a:xfrm>
            <a:custGeom>
              <a:avLst/>
              <a:gdLst>
                <a:gd name="T0" fmla="*/ 20 w 22"/>
                <a:gd name="T1" fmla="*/ 26 h 57"/>
                <a:gd name="T2" fmla="*/ 0 w 22"/>
                <a:gd name="T3" fmla="*/ 0 h 57"/>
                <a:gd name="T4" fmla="*/ 0 w 22"/>
                <a:gd name="T5" fmla="*/ 57 h 57"/>
                <a:gd name="T6" fmla="*/ 5 w 22"/>
                <a:gd name="T7" fmla="*/ 55 h 57"/>
                <a:gd name="T8" fmla="*/ 20 w 22"/>
                <a:gd name="T9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7">
                  <a:moveTo>
                    <a:pt x="20" y="26"/>
                  </a:moveTo>
                  <a:cubicBezTo>
                    <a:pt x="17" y="10"/>
                    <a:pt x="9" y="2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" y="56"/>
                    <a:pt x="3" y="56"/>
                    <a:pt x="5" y="55"/>
                  </a:cubicBezTo>
                  <a:cubicBezTo>
                    <a:pt x="19" y="48"/>
                    <a:pt x="22" y="38"/>
                    <a:pt x="20" y="26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106248284" y="101969970"/>
              <a:ext cx="130257" cy="209683"/>
            </a:xfrm>
            <a:custGeom>
              <a:avLst/>
              <a:gdLst>
                <a:gd name="T0" fmla="*/ 23 w 41"/>
                <a:gd name="T1" fmla="*/ 61 h 66"/>
                <a:gd name="T2" fmla="*/ 39 w 41"/>
                <a:gd name="T3" fmla="*/ 27 h 66"/>
                <a:gd name="T4" fmla="*/ 0 w 41"/>
                <a:gd name="T5" fmla="*/ 3 h 66"/>
                <a:gd name="T6" fmla="*/ 0 w 41"/>
                <a:gd name="T7" fmla="*/ 65 h 66"/>
                <a:gd name="T8" fmla="*/ 23 w 41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23" y="61"/>
                  </a:moveTo>
                  <a:cubicBezTo>
                    <a:pt x="38" y="53"/>
                    <a:pt x="41" y="38"/>
                    <a:pt x="39" y="27"/>
                  </a:cubicBezTo>
                  <a:cubicBezTo>
                    <a:pt x="35" y="7"/>
                    <a:pt x="16" y="0"/>
                    <a:pt x="0" y="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66"/>
                    <a:pt x="15" y="64"/>
                    <a:pt x="23" y="6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113444208" y="105563167"/>
              <a:ext cx="1299396" cy="508321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110495944" y="99209150"/>
              <a:ext cx="4231775" cy="508321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110508652" y="99279044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auto">
            <a:xfrm>
              <a:off x="110508652" y="99603099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10692918" y="99441071"/>
              <a:ext cx="85780" cy="85779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3 h 27"/>
                <a:gd name="T4" fmla="*/ 13 w 27"/>
                <a:gd name="T5" fmla="*/ 0 h 27"/>
                <a:gd name="T6" fmla="*/ 0 w 27"/>
                <a:gd name="T7" fmla="*/ 13 h 27"/>
                <a:gd name="T8" fmla="*/ 13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0" y="27"/>
                    <a:pt x="26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7"/>
                    <a:pt x="13" y="27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auto">
            <a:xfrm>
              <a:off x="110864477" y="99279044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auto">
            <a:xfrm>
              <a:off x="110864477" y="99603099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11048743" y="99441071"/>
              <a:ext cx="85780" cy="85779"/>
            </a:xfrm>
            <a:custGeom>
              <a:avLst/>
              <a:gdLst>
                <a:gd name="T0" fmla="*/ 0 w 27"/>
                <a:gd name="T1" fmla="*/ 13 h 27"/>
                <a:gd name="T2" fmla="*/ 13 w 27"/>
                <a:gd name="T3" fmla="*/ 27 h 27"/>
                <a:gd name="T4" fmla="*/ 27 w 27"/>
                <a:gd name="T5" fmla="*/ 14 h 27"/>
                <a:gd name="T6" fmla="*/ 13 w 27"/>
                <a:gd name="T7" fmla="*/ 0 h 27"/>
                <a:gd name="T8" fmla="*/ 0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auto">
            <a:xfrm>
              <a:off x="111220302" y="99279044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11220302" y="99603099"/>
              <a:ext cx="85779" cy="85779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4 h 27"/>
                <a:gd name="T4" fmla="*/ 13 w 27"/>
                <a:gd name="T5" fmla="*/ 27 h 27"/>
                <a:gd name="T6" fmla="*/ 27 w 27"/>
                <a:gd name="T7" fmla="*/ 14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11404568" y="9944107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7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111576127" y="99282221"/>
              <a:ext cx="85779" cy="82602"/>
            </a:xfrm>
            <a:custGeom>
              <a:avLst/>
              <a:gdLst>
                <a:gd name="T0" fmla="*/ 27 w 27"/>
                <a:gd name="T1" fmla="*/ 13 h 26"/>
                <a:gd name="T2" fmla="*/ 14 w 27"/>
                <a:gd name="T3" fmla="*/ 0 h 26"/>
                <a:gd name="T4" fmla="*/ 1 w 27"/>
                <a:gd name="T5" fmla="*/ 13 h 26"/>
                <a:gd name="T6" fmla="*/ 14 w 27"/>
                <a:gd name="T7" fmla="*/ 26 h 26"/>
                <a:gd name="T8" fmla="*/ 27 w 27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7" y="0"/>
                    <a:pt x="1" y="6"/>
                    <a:pt x="1" y="13"/>
                  </a:cubicBezTo>
                  <a:cubicBezTo>
                    <a:pt x="0" y="20"/>
                    <a:pt x="6" y="26"/>
                    <a:pt x="14" y="26"/>
                  </a:cubicBezTo>
                  <a:cubicBezTo>
                    <a:pt x="21" y="26"/>
                    <a:pt x="27" y="20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auto">
            <a:xfrm>
              <a:off x="111576127" y="99606276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111760393" y="99444248"/>
              <a:ext cx="85779" cy="8578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0 h 27"/>
                <a:gd name="T4" fmla="*/ 0 w 27"/>
                <a:gd name="T5" fmla="*/ 13 h 27"/>
                <a:gd name="T6" fmla="*/ 13 w 27"/>
                <a:gd name="T7" fmla="*/ 27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auto">
            <a:xfrm>
              <a:off x="111935129" y="99282221"/>
              <a:ext cx="82602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auto">
            <a:xfrm>
              <a:off x="111931952" y="99606276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112116218" y="99444248"/>
              <a:ext cx="85779" cy="85780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112290954" y="9928222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auto">
            <a:xfrm>
              <a:off x="112287777" y="99606276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112472043" y="99444248"/>
              <a:ext cx="85779" cy="85780"/>
            </a:xfrm>
            <a:custGeom>
              <a:avLst/>
              <a:gdLst>
                <a:gd name="T0" fmla="*/ 14 w 27"/>
                <a:gd name="T1" fmla="*/ 1 h 27"/>
                <a:gd name="T2" fmla="*/ 0 w 27"/>
                <a:gd name="T3" fmla="*/ 14 h 27"/>
                <a:gd name="T4" fmla="*/ 14 w 27"/>
                <a:gd name="T5" fmla="*/ 27 h 27"/>
                <a:gd name="T6" fmla="*/ 27 w 27"/>
                <a:gd name="T7" fmla="*/ 14 h 27"/>
                <a:gd name="T8" fmla="*/ 14 w 27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1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7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112646779" y="99285398"/>
              <a:ext cx="85779" cy="82602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7 w 27"/>
                <a:gd name="T7" fmla="*/ 13 h 26"/>
                <a:gd name="T8" fmla="*/ 13 w 2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1" y="26"/>
                    <a:pt x="27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auto">
            <a:xfrm>
              <a:off x="112646779" y="99609453"/>
              <a:ext cx="82602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112827868" y="99447425"/>
              <a:ext cx="85779" cy="85780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3 h 27"/>
                <a:gd name="T4" fmla="*/ 14 w 27"/>
                <a:gd name="T5" fmla="*/ 27 h 27"/>
                <a:gd name="T6" fmla="*/ 27 w 27"/>
                <a:gd name="T7" fmla="*/ 13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7" y="0"/>
                    <a:pt x="1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auto">
            <a:xfrm>
              <a:off x="113002604" y="99285398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113002604" y="99609453"/>
              <a:ext cx="82602" cy="85779"/>
            </a:xfrm>
            <a:custGeom>
              <a:avLst/>
              <a:gdLst>
                <a:gd name="T0" fmla="*/ 0 w 26"/>
                <a:gd name="T1" fmla="*/ 13 h 27"/>
                <a:gd name="T2" fmla="*/ 13 w 26"/>
                <a:gd name="T3" fmla="*/ 27 h 27"/>
                <a:gd name="T4" fmla="*/ 26 w 26"/>
                <a:gd name="T5" fmla="*/ 13 h 27"/>
                <a:gd name="T6" fmla="*/ 13 w 26"/>
                <a:gd name="T7" fmla="*/ 0 h 27"/>
                <a:gd name="T8" fmla="*/ 0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ubicBezTo>
                    <a:pt x="26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auto">
            <a:xfrm>
              <a:off x="113186870" y="99447425"/>
              <a:ext cx="82602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auto">
            <a:xfrm>
              <a:off x="113367960" y="99279044"/>
              <a:ext cx="82602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auto">
            <a:xfrm>
              <a:off x="113364783" y="99603099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113549049" y="99441071"/>
              <a:ext cx="85779" cy="85779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3 h 27"/>
                <a:gd name="T4" fmla="*/ 14 w 27"/>
                <a:gd name="T5" fmla="*/ 0 h 27"/>
                <a:gd name="T6" fmla="*/ 0 w 27"/>
                <a:gd name="T7" fmla="*/ 13 h 27"/>
                <a:gd name="T8" fmla="*/ 13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7"/>
                    <a:pt x="13" y="27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auto">
            <a:xfrm>
              <a:off x="113723785" y="99279044"/>
              <a:ext cx="82602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auto">
            <a:xfrm>
              <a:off x="113720607" y="99603099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113904874" y="99441071"/>
              <a:ext cx="85779" cy="85779"/>
            </a:xfrm>
            <a:custGeom>
              <a:avLst/>
              <a:gdLst>
                <a:gd name="T0" fmla="*/ 0 w 27"/>
                <a:gd name="T1" fmla="*/ 13 h 27"/>
                <a:gd name="T2" fmla="*/ 14 w 27"/>
                <a:gd name="T3" fmla="*/ 27 h 27"/>
                <a:gd name="T4" fmla="*/ 27 w 27"/>
                <a:gd name="T5" fmla="*/ 14 h 27"/>
                <a:gd name="T6" fmla="*/ 14 w 27"/>
                <a:gd name="T7" fmla="*/ 0 h 27"/>
                <a:gd name="T8" fmla="*/ 0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auto">
            <a:xfrm>
              <a:off x="114079609" y="99279044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114076432" y="99603099"/>
              <a:ext cx="85780" cy="85779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4 h 27"/>
                <a:gd name="T4" fmla="*/ 14 w 27"/>
                <a:gd name="T5" fmla="*/ 27 h 27"/>
                <a:gd name="T6" fmla="*/ 27 w 27"/>
                <a:gd name="T7" fmla="*/ 14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7" y="0"/>
                    <a:pt x="1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114260699" y="9944107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7"/>
                    <a:pt x="21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auto">
            <a:xfrm>
              <a:off x="114435434" y="99282221"/>
              <a:ext cx="85780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auto">
            <a:xfrm>
              <a:off x="114435434" y="99606276"/>
              <a:ext cx="82603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114619701" y="99444248"/>
              <a:ext cx="82602" cy="85780"/>
            </a:xfrm>
            <a:custGeom>
              <a:avLst/>
              <a:gdLst>
                <a:gd name="T0" fmla="*/ 26 w 26"/>
                <a:gd name="T1" fmla="*/ 13 h 27"/>
                <a:gd name="T2" fmla="*/ 13 w 26"/>
                <a:gd name="T3" fmla="*/ 0 h 27"/>
                <a:gd name="T4" fmla="*/ 0 w 26"/>
                <a:gd name="T5" fmla="*/ 13 h 27"/>
                <a:gd name="T6" fmla="*/ 13 w 26"/>
                <a:gd name="T7" fmla="*/ 27 h 27"/>
                <a:gd name="T8" fmla="*/ 26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13"/>
                  </a:move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5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113482332" y="105915815"/>
              <a:ext cx="82602" cy="85779"/>
            </a:xfrm>
            <a:custGeom>
              <a:avLst/>
              <a:gdLst>
                <a:gd name="T0" fmla="*/ 26 w 26"/>
                <a:gd name="T1" fmla="*/ 14 h 27"/>
                <a:gd name="T2" fmla="*/ 13 w 26"/>
                <a:gd name="T3" fmla="*/ 0 h 27"/>
                <a:gd name="T4" fmla="*/ 0 w 26"/>
                <a:gd name="T5" fmla="*/ 14 h 27"/>
                <a:gd name="T6" fmla="*/ 13 w 26"/>
                <a:gd name="T7" fmla="*/ 27 h 27"/>
                <a:gd name="T8" fmla="*/ 26 w 2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14"/>
                  </a:moveTo>
                  <a:cubicBezTo>
                    <a:pt x="26" y="7"/>
                    <a:pt x="20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6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113803210" y="105918992"/>
              <a:ext cx="85779" cy="85779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7" y="0"/>
                    <a:pt x="1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114127265" y="105918992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auto">
            <a:xfrm>
              <a:off x="114451319" y="105918992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auto">
            <a:xfrm>
              <a:off x="113644359" y="105744256"/>
              <a:ext cx="82603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auto">
            <a:xfrm>
              <a:off x="113968414" y="105747433"/>
              <a:ext cx="82602" cy="82603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114292469" y="105747433"/>
              <a:ext cx="82602" cy="85780"/>
            </a:xfrm>
            <a:custGeom>
              <a:avLst/>
              <a:gdLst>
                <a:gd name="T0" fmla="*/ 13 w 26"/>
                <a:gd name="T1" fmla="*/ 0 h 27"/>
                <a:gd name="T2" fmla="*/ 0 w 26"/>
                <a:gd name="T3" fmla="*/ 13 h 27"/>
                <a:gd name="T4" fmla="*/ 13 w 26"/>
                <a:gd name="T5" fmla="*/ 27 h 27"/>
                <a:gd name="T6" fmla="*/ 26 w 26"/>
                <a:gd name="T7" fmla="*/ 13 h 27"/>
                <a:gd name="T8" fmla="*/ 13 w 2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5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auto">
            <a:xfrm>
              <a:off x="114613347" y="105747433"/>
              <a:ext cx="85779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auto">
            <a:xfrm>
              <a:off x="113482332" y="105559990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auto">
            <a:xfrm>
              <a:off x="113806387" y="105563167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114130442" y="105563167"/>
              <a:ext cx="85779" cy="85779"/>
            </a:xfrm>
            <a:custGeom>
              <a:avLst/>
              <a:gdLst>
                <a:gd name="T0" fmla="*/ 13 w 27"/>
                <a:gd name="T1" fmla="*/ 0 h 27"/>
                <a:gd name="T2" fmla="*/ 0 w 27"/>
                <a:gd name="T3" fmla="*/ 13 h 27"/>
                <a:gd name="T4" fmla="*/ 13 w 27"/>
                <a:gd name="T5" fmla="*/ 27 h 27"/>
                <a:gd name="T6" fmla="*/ 27 w 27"/>
                <a:gd name="T7" fmla="*/ 13 h 27"/>
                <a:gd name="T8" fmla="*/ 13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auto">
            <a:xfrm>
              <a:off x="114454496" y="105563167"/>
              <a:ext cx="82603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106248284" y="105579052"/>
              <a:ext cx="6998949" cy="492436"/>
            </a:xfrm>
            <a:prstGeom prst="rect">
              <a:avLst/>
            </a:prstGeom>
            <a:solidFill>
              <a:srgbClr val="AFD9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106248284" y="99209150"/>
              <a:ext cx="4031623" cy="508321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114940579" y="99209150"/>
              <a:ext cx="457489" cy="6862338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106918632" y="99914446"/>
              <a:ext cx="7815441" cy="5435861"/>
            </a:xfrm>
            <a:prstGeom prst="rect">
              <a:avLst/>
            </a:prstGeom>
            <a:solidFill>
              <a:srgbClr val="3DB4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3"/>
            <p:cNvSpPr>
              <a:spLocks noEditPoints="1"/>
            </p:cNvSpPr>
            <p:nvPr/>
          </p:nvSpPr>
          <p:spPr bwMode="auto">
            <a:xfrm>
              <a:off x="106248284" y="99209150"/>
              <a:ext cx="8736773" cy="6862338"/>
            </a:xfrm>
            <a:custGeom>
              <a:avLst/>
              <a:gdLst>
                <a:gd name="T0" fmla="*/ 460666 w 8736773"/>
                <a:gd name="T1" fmla="*/ 768836 h 6862338"/>
                <a:gd name="T2" fmla="*/ 460666 w 8736773"/>
                <a:gd name="T3" fmla="*/ 6112564 h 6862338"/>
                <a:gd name="T4" fmla="*/ 0 w 8736773"/>
                <a:gd name="T5" fmla="*/ 6112564 h 6862338"/>
                <a:gd name="T6" fmla="*/ 0 w 8736773"/>
                <a:gd name="T7" fmla="*/ 6417557 h 6862338"/>
                <a:gd name="T8" fmla="*/ 6954471 w 8736773"/>
                <a:gd name="T9" fmla="*/ 6417557 h 6862338"/>
                <a:gd name="T10" fmla="*/ 6954471 w 8736773"/>
                <a:gd name="T11" fmla="*/ 6862338 h 6862338"/>
                <a:gd name="T12" fmla="*/ 7259464 w 8736773"/>
                <a:gd name="T13" fmla="*/ 6862338 h 6862338"/>
                <a:gd name="T14" fmla="*/ 7259464 w 8736773"/>
                <a:gd name="T15" fmla="*/ 6417557 h 6862338"/>
                <a:gd name="T16" fmla="*/ 8431780 w 8736773"/>
                <a:gd name="T17" fmla="*/ 6417557 h 6862338"/>
                <a:gd name="T18" fmla="*/ 8431780 w 8736773"/>
                <a:gd name="T19" fmla="*/ 6862338 h 6862338"/>
                <a:gd name="T20" fmla="*/ 8736773 w 8736773"/>
                <a:gd name="T21" fmla="*/ 6862338 h 6862338"/>
                <a:gd name="T22" fmla="*/ 8736773 w 8736773"/>
                <a:gd name="T23" fmla="*/ 0 h 6862338"/>
                <a:gd name="T24" fmla="*/ 8431780 w 8736773"/>
                <a:gd name="T25" fmla="*/ 0 h 6862338"/>
                <a:gd name="T26" fmla="*/ 8431780 w 8736773"/>
                <a:gd name="T27" fmla="*/ 463843 h 6862338"/>
                <a:gd name="T28" fmla="*/ 4292138 w 8736773"/>
                <a:gd name="T29" fmla="*/ 463843 h 6862338"/>
                <a:gd name="T30" fmla="*/ 4292138 w 8736773"/>
                <a:gd name="T31" fmla="*/ 0 h 6862338"/>
                <a:gd name="T32" fmla="*/ 3987145 w 8736773"/>
                <a:gd name="T33" fmla="*/ 0 h 6862338"/>
                <a:gd name="T34" fmla="*/ 3987145 w 8736773"/>
                <a:gd name="T35" fmla="*/ 463843 h 6862338"/>
                <a:gd name="T36" fmla="*/ 0 w 8736773"/>
                <a:gd name="T37" fmla="*/ 463843 h 6862338"/>
                <a:gd name="T38" fmla="*/ 0 w 8736773"/>
                <a:gd name="T39" fmla="*/ 768836 h 6862338"/>
                <a:gd name="T40" fmla="*/ 460666 w 8736773"/>
                <a:gd name="T41" fmla="*/ 768836 h 6862338"/>
                <a:gd name="T42" fmla="*/ 765659 w 8736773"/>
                <a:gd name="T43" fmla="*/ 768836 h 6862338"/>
                <a:gd name="T44" fmla="*/ 8431780 w 8736773"/>
                <a:gd name="T45" fmla="*/ 768836 h 6862338"/>
                <a:gd name="T46" fmla="*/ 8431780 w 8736773"/>
                <a:gd name="T47" fmla="*/ 6112564 h 6862338"/>
                <a:gd name="T48" fmla="*/ 765659 w 8736773"/>
                <a:gd name="T49" fmla="*/ 6112564 h 6862338"/>
                <a:gd name="T50" fmla="*/ 765659 w 8736773"/>
                <a:gd name="T51" fmla="*/ 768836 h 686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36773" h="6862338">
                  <a:moveTo>
                    <a:pt x="460666" y="768836"/>
                  </a:moveTo>
                  <a:lnTo>
                    <a:pt x="460666" y="6112564"/>
                  </a:lnTo>
                  <a:lnTo>
                    <a:pt x="0" y="6112564"/>
                  </a:lnTo>
                  <a:lnTo>
                    <a:pt x="0" y="6417557"/>
                  </a:lnTo>
                  <a:lnTo>
                    <a:pt x="6954471" y="6417557"/>
                  </a:lnTo>
                  <a:lnTo>
                    <a:pt x="6954471" y="6862338"/>
                  </a:lnTo>
                  <a:lnTo>
                    <a:pt x="7259464" y="6862338"/>
                  </a:lnTo>
                  <a:lnTo>
                    <a:pt x="7259464" y="6417557"/>
                  </a:lnTo>
                  <a:lnTo>
                    <a:pt x="8431780" y="6417557"/>
                  </a:lnTo>
                  <a:lnTo>
                    <a:pt x="8431780" y="6862338"/>
                  </a:lnTo>
                  <a:lnTo>
                    <a:pt x="8736773" y="6862338"/>
                  </a:lnTo>
                  <a:lnTo>
                    <a:pt x="8736773" y="0"/>
                  </a:lnTo>
                  <a:lnTo>
                    <a:pt x="8431780" y="0"/>
                  </a:lnTo>
                  <a:lnTo>
                    <a:pt x="8431780" y="463843"/>
                  </a:lnTo>
                  <a:lnTo>
                    <a:pt x="4292138" y="463843"/>
                  </a:lnTo>
                  <a:lnTo>
                    <a:pt x="4292138" y="0"/>
                  </a:lnTo>
                  <a:lnTo>
                    <a:pt x="3987145" y="0"/>
                  </a:lnTo>
                  <a:lnTo>
                    <a:pt x="3987145" y="463843"/>
                  </a:lnTo>
                  <a:lnTo>
                    <a:pt x="0" y="463843"/>
                  </a:lnTo>
                  <a:lnTo>
                    <a:pt x="0" y="768836"/>
                  </a:lnTo>
                  <a:lnTo>
                    <a:pt x="460666" y="768836"/>
                  </a:lnTo>
                  <a:close/>
                  <a:moveTo>
                    <a:pt x="765659" y="768836"/>
                  </a:moveTo>
                  <a:lnTo>
                    <a:pt x="8431780" y="768836"/>
                  </a:lnTo>
                  <a:lnTo>
                    <a:pt x="8431780" y="6112564"/>
                  </a:lnTo>
                  <a:lnTo>
                    <a:pt x="765659" y="6112564"/>
                  </a:lnTo>
                  <a:lnTo>
                    <a:pt x="765659" y="768836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4"/>
            <p:cNvSpPr>
              <a:spLocks noEditPoints="1"/>
            </p:cNvSpPr>
            <p:nvPr/>
          </p:nvSpPr>
          <p:spPr bwMode="auto">
            <a:xfrm>
              <a:off x="106248284" y="99209150"/>
              <a:ext cx="8692295" cy="6862338"/>
            </a:xfrm>
            <a:custGeom>
              <a:avLst/>
              <a:gdLst>
                <a:gd name="T0" fmla="*/ 505144 w 8692295"/>
                <a:gd name="T1" fmla="*/ 721181 h 6862338"/>
                <a:gd name="T2" fmla="*/ 505144 w 8692295"/>
                <a:gd name="T3" fmla="*/ 6157042 h 6862338"/>
                <a:gd name="T4" fmla="*/ 0 w 8692295"/>
                <a:gd name="T5" fmla="*/ 6157042 h 6862338"/>
                <a:gd name="T6" fmla="*/ 0 w 8692295"/>
                <a:gd name="T7" fmla="*/ 6369902 h 6862338"/>
                <a:gd name="T8" fmla="*/ 6998949 w 8692295"/>
                <a:gd name="T9" fmla="*/ 6369902 h 6862338"/>
                <a:gd name="T10" fmla="*/ 6998949 w 8692295"/>
                <a:gd name="T11" fmla="*/ 6862338 h 6862338"/>
                <a:gd name="T12" fmla="*/ 7211809 w 8692295"/>
                <a:gd name="T13" fmla="*/ 6862338 h 6862338"/>
                <a:gd name="T14" fmla="*/ 7211809 w 8692295"/>
                <a:gd name="T15" fmla="*/ 6369902 h 6862338"/>
                <a:gd name="T16" fmla="*/ 8479435 w 8692295"/>
                <a:gd name="T17" fmla="*/ 6369902 h 6862338"/>
                <a:gd name="T18" fmla="*/ 8479435 w 8692295"/>
                <a:gd name="T19" fmla="*/ 6862338 h 6862338"/>
                <a:gd name="T20" fmla="*/ 8692295 w 8692295"/>
                <a:gd name="T21" fmla="*/ 6862338 h 6862338"/>
                <a:gd name="T22" fmla="*/ 8692295 w 8692295"/>
                <a:gd name="T23" fmla="*/ 0 h 6862338"/>
                <a:gd name="T24" fmla="*/ 8479435 w 8692295"/>
                <a:gd name="T25" fmla="*/ 0 h 6862338"/>
                <a:gd name="T26" fmla="*/ 8479435 w 8692295"/>
                <a:gd name="T27" fmla="*/ 508321 h 6862338"/>
                <a:gd name="T28" fmla="*/ 4247660 w 8692295"/>
                <a:gd name="T29" fmla="*/ 508321 h 6862338"/>
                <a:gd name="T30" fmla="*/ 4247660 w 8692295"/>
                <a:gd name="T31" fmla="*/ 0 h 6862338"/>
                <a:gd name="T32" fmla="*/ 4031623 w 8692295"/>
                <a:gd name="T33" fmla="*/ 0 h 6862338"/>
                <a:gd name="T34" fmla="*/ 4031623 w 8692295"/>
                <a:gd name="T35" fmla="*/ 508321 h 6862338"/>
                <a:gd name="T36" fmla="*/ 0 w 8692295"/>
                <a:gd name="T37" fmla="*/ 508321 h 6862338"/>
                <a:gd name="T38" fmla="*/ 0 w 8692295"/>
                <a:gd name="T39" fmla="*/ 721181 h 6862338"/>
                <a:gd name="T40" fmla="*/ 505144 w 8692295"/>
                <a:gd name="T41" fmla="*/ 721181 h 6862338"/>
                <a:gd name="T42" fmla="*/ 718004 w 8692295"/>
                <a:gd name="T43" fmla="*/ 721181 h 6862338"/>
                <a:gd name="T44" fmla="*/ 8479435 w 8692295"/>
                <a:gd name="T45" fmla="*/ 721181 h 6862338"/>
                <a:gd name="T46" fmla="*/ 8479435 w 8692295"/>
                <a:gd name="T47" fmla="*/ 6157042 h 6862338"/>
                <a:gd name="T48" fmla="*/ 718004 w 8692295"/>
                <a:gd name="T49" fmla="*/ 6157042 h 6862338"/>
                <a:gd name="T50" fmla="*/ 718004 w 8692295"/>
                <a:gd name="T51" fmla="*/ 721181 h 686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92295" h="6862338">
                  <a:moveTo>
                    <a:pt x="505144" y="721181"/>
                  </a:moveTo>
                  <a:lnTo>
                    <a:pt x="505144" y="6157042"/>
                  </a:lnTo>
                  <a:lnTo>
                    <a:pt x="0" y="6157042"/>
                  </a:lnTo>
                  <a:lnTo>
                    <a:pt x="0" y="6369902"/>
                  </a:lnTo>
                  <a:lnTo>
                    <a:pt x="6998949" y="6369902"/>
                  </a:lnTo>
                  <a:lnTo>
                    <a:pt x="6998949" y="6862338"/>
                  </a:lnTo>
                  <a:lnTo>
                    <a:pt x="7211809" y="6862338"/>
                  </a:lnTo>
                  <a:lnTo>
                    <a:pt x="7211809" y="6369902"/>
                  </a:lnTo>
                  <a:lnTo>
                    <a:pt x="8479435" y="6369902"/>
                  </a:lnTo>
                  <a:lnTo>
                    <a:pt x="8479435" y="6862338"/>
                  </a:lnTo>
                  <a:lnTo>
                    <a:pt x="8692295" y="6862338"/>
                  </a:lnTo>
                  <a:lnTo>
                    <a:pt x="8692295" y="0"/>
                  </a:lnTo>
                  <a:lnTo>
                    <a:pt x="8479435" y="0"/>
                  </a:lnTo>
                  <a:lnTo>
                    <a:pt x="8479435" y="508321"/>
                  </a:lnTo>
                  <a:lnTo>
                    <a:pt x="4247660" y="508321"/>
                  </a:lnTo>
                  <a:lnTo>
                    <a:pt x="4247660" y="0"/>
                  </a:lnTo>
                  <a:lnTo>
                    <a:pt x="4031623" y="0"/>
                  </a:lnTo>
                  <a:lnTo>
                    <a:pt x="4031623" y="508321"/>
                  </a:lnTo>
                  <a:lnTo>
                    <a:pt x="0" y="508321"/>
                  </a:lnTo>
                  <a:lnTo>
                    <a:pt x="0" y="721181"/>
                  </a:lnTo>
                  <a:lnTo>
                    <a:pt x="505144" y="721181"/>
                  </a:lnTo>
                  <a:close/>
                  <a:moveTo>
                    <a:pt x="718004" y="721181"/>
                  </a:moveTo>
                  <a:lnTo>
                    <a:pt x="8479435" y="721181"/>
                  </a:lnTo>
                  <a:lnTo>
                    <a:pt x="8479435" y="6157042"/>
                  </a:lnTo>
                  <a:lnTo>
                    <a:pt x="718004" y="6157042"/>
                  </a:lnTo>
                  <a:lnTo>
                    <a:pt x="718004" y="721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Rectangle 144"/>
          <p:cNvSpPr>
            <a:spLocks noChangeArrowheads="1"/>
          </p:cNvSpPr>
          <p:nvPr userDrawn="1"/>
        </p:nvSpPr>
        <p:spPr bwMode="auto">
          <a:xfrm>
            <a:off x="1066800" y="1047751"/>
            <a:ext cx="4602690" cy="1009649"/>
          </a:xfrm>
          <a:prstGeom prst="rect">
            <a:avLst/>
          </a:prstGeom>
          <a:solidFill>
            <a:srgbClr val="FFFFFF"/>
          </a:solidFill>
          <a:ln w="38100" algn="in">
            <a:solidFill>
              <a:srgbClr val="21212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5244" y="1364193"/>
            <a:ext cx="4444245" cy="388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277663"/>
            <a:ext cx="7064313" cy="3716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900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myamericanfarm.org/games/my_little_ag_me/" TargetMode="Externa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ducationdirector@fb.org" TargetMode="External"/><Relationship Id="rId3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3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8.png"/><Relationship Id="rId5" Type="http://schemas.openxmlformats.org/officeDocument/2006/relationships/hyperlink" Target="http://myamericanfarm.org/games/fairy_tale/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304800" y="3886200"/>
            <a:ext cx="4031451" cy="9906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My American Farm in the Classroom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WeTeachMyAmericanFarm</a:t>
            </a:r>
            <a:endParaRPr lang="en-US" dirty="0"/>
          </a:p>
        </p:txBody>
      </p:sp>
      <p:pic>
        <p:nvPicPr>
          <p:cNvPr id="2" name="Picture 1" descr="MAF_Logo_Clea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4114800"/>
            <a:ext cx="2514600" cy="1670775"/>
          </a:xfrm>
          <a:prstGeom prst="rect">
            <a:avLst/>
          </a:prstGeom>
        </p:spPr>
      </p:pic>
      <p:pic>
        <p:nvPicPr>
          <p:cNvPr id="7" name="Picture 6" descr="Lawndale School-0088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0"/>
            <a:ext cx="3718155" cy="2446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65" descr="CC0030601-IMG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8935"/>
            <a:ext cx="2708600" cy="226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9" name="Title 15"/>
          <p:cNvSpPr txBox="1">
            <a:spLocks/>
          </p:cNvSpPr>
          <p:nvPr/>
        </p:nvSpPr>
        <p:spPr>
          <a:xfrm>
            <a:off x="3429000" y="990600"/>
            <a:ext cx="18288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chemeClr val="accent4"/>
                </a:solidFill>
              </a:rPr>
              <a:t>THE FUN!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8" name="Title 15"/>
          <p:cNvSpPr txBox="1">
            <a:spLocks/>
          </p:cNvSpPr>
          <p:nvPr/>
        </p:nvSpPr>
        <p:spPr>
          <a:xfrm>
            <a:off x="3352800" y="609600"/>
            <a:ext cx="1936260" cy="44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chemeClr val="accent4"/>
                </a:solidFill>
              </a:rPr>
              <a:t>DISCOVER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scope?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1295400"/>
            <a:ext cx="2895600" cy="1459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17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2209800" y="1295400"/>
            <a:ext cx="1828800" cy="14478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16000"/>
                </a:schemeClr>
              </a:gs>
              <a:gs pos="80000">
                <a:schemeClr val="accent4">
                  <a:shade val="93000"/>
                  <a:satMod val="130000"/>
                  <a:alpha val="16000"/>
                </a:schemeClr>
              </a:gs>
              <a:gs pos="100000">
                <a:schemeClr val="accent4">
                  <a:shade val="94000"/>
                  <a:satMod val="135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Cents of every dollar that goes to farmers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143000" y="2855976"/>
            <a:ext cx="2895600" cy="1463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169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2209800" y="2855976"/>
            <a:ext cx="1828800" cy="146304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16000"/>
                </a:schemeClr>
              </a:gs>
              <a:gs pos="80000">
                <a:schemeClr val="accent4">
                  <a:shade val="93000"/>
                  <a:satMod val="130000"/>
                  <a:alpha val="16000"/>
                </a:schemeClr>
              </a:gs>
              <a:gs pos="100000">
                <a:schemeClr val="accent4">
                  <a:shade val="94000"/>
                  <a:satMod val="135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People fed by each U.S. farm family annually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143000" y="4419600"/>
            <a:ext cx="2895600" cy="14630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8</a:t>
            </a:r>
            <a:r>
              <a:rPr lang="en-US" sz="4400" dirty="0" smtClean="0"/>
              <a:t>7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2209800" y="4419600"/>
            <a:ext cx="1828800" cy="146304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16000"/>
                </a:schemeClr>
              </a:gs>
              <a:gs pos="80000">
                <a:schemeClr val="accent4">
                  <a:shade val="93000"/>
                  <a:satMod val="130000"/>
                  <a:alpha val="16000"/>
                </a:schemeClr>
              </a:gs>
              <a:gs pos="100000">
                <a:schemeClr val="accent4">
                  <a:shade val="94000"/>
                  <a:satMod val="135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% of U.S. production that is crops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114800" y="18288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83%, on average, goes to off-farm costs, like marketing, distributing and retailing.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>
            <a:off x="4114800" y="31242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America’s farms and farmers are the world’s most productive.</a:t>
            </a:r>
            <a:endParaRPr lang="en-US" i="1" dirty="0"/>
          </a:p>
        </p:txBody>
      </p:sp>
      <p:sp>
        <p:nvSpPr>
          <p:cNvPr id="18" name="Rectangle 17"/>
          <p:cNvSpPr/>
          <p:nvPr/>
        </p:nvSpPr>
        <p:spPr>
          <a:xfrm>
            <a:off x="4114800" y="51816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13% of production (by weight) is livestock.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1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scope?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Farmers take land stewardship seriously.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50% decline in erosion of cropland by wind and water since 1982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U.S. farmers and ranchers are innovative. </a:t>
            </a:r>
          </a:p>
          <a:p>
            <a:endParaRPr lang="en-US" dirty="0"/>
          </a:p>
          <a:p>
            <a:r>
              <a:rPr lang="en-US" dirty="0" smtClean="0"/>
              <a:t>Production varies across the country based on geography and climate.</a:t>
            </a:r>
            <a:endParaRPr lang="en-US" dirty="0"/>
          </a:p>
        </p:txBody>
      </p:sp>
      <p:pic>
        <p:nvPicPr>
          <p:cNvPr id="6" name="Picture Placeholder 5" descr="water new plant.jpg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0"/>
          <a:stretch/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3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2268137"/>
            <a:ext cx="7064313" cy="3988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only have to spend10% of our disposable income on food!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should I, or my students, care?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2667000"/>
            <a:ext cx="1676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Zealand: 13%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3200" y="2667000"/>
            <a:ext cx="16764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Venezuela: 20%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2667000"/>
            <a:ext cx="1676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India: </a:t>
            </a:r>
          </a:p>
          <a:p>
            <a:pPr algn="ctr"/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48400" y="2667000"/>
            <a:ext cx="16764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Kenya:</a:t>
            </a:r>
          </a:p>
          <a:p>
            <a:pPr algn="ctr"/>
            <a:r>
              <a:rPr lang="en-US" dirty="0" smtClean="0"/>
              <a:t>47%</a:t>
            </a:r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9200" y="4648200"/>
            <a:ext cx="7064313" cy="39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Agriculture = Food and Fiber Literacy for Life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0600" y="5105400"/>
            <a:ext cx="1676400" cy="533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Healthy Habits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43200" y="5105400"/>
            <a:ext cx="2057400" cy="533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Safe Food Prep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5105400"/>
            <a:ext cx="3352800" cy="533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 where food comes from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19200" y="3657600"/>
            <a:ext cx="2895600" cy="685800"/>
            <a:chOff x="1219200" y="3657600"/>
            <a:chExt cx="2895600" cy="685800"/>
          </a:xfrm>
        </p:grpSpPr>
        <p:sp>
          <p:nvSpPr>
            <p:cNvPr id="9" name="Content Placeholder 1"/>
            <p:cNvSpPr txBox="1">
              <a:spLocks/>
            </p:cNvSpPr>
            <p:nvPr/>
          </p:nvSpPr>
          <p:spPr>
            <a:xfrm>
              <a:off x="1371600" y="3657600"/>
              <a:ext cx="2743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1200" b="1" dirty="0" smtClean="0"/>
                <a:t>98% of us are disconnected! </a:t>
              </a:r>
            </a:p>
            <a:p>
              <a:pPr marL="0" indent="0">
                <a:buFont typeface="Arial" pitchFamily="34" charset="0"/>
                <a:buNone/>
              </a:pPr>
              <a:endParaRPr lang="en-US" dirty="0"/>
            </a:p>
          </p:txBody>
        </p:sp>
        <p:sp>
          <p:nvSpPr>
            <p:cNvPr id="16" name="Double Brace 15"/>
            <p:cNvSpPr/>
            <p:nvPr/>
          </p:nvSpPr>
          <p:spPr>
            <a:xfrm>
              <a:off x="1219200" y="3657600"/>
              <a:ext cx="2895600" cy="685800"/>
            </a:xfrm>
            <a:prstGeom prst="brace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3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talk careers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your students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19200" y="2209800"/>
            <a:ext cx="19050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Agribusiness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76600" y="2209800"/>
            <a:ext cx="1905000" cy="1066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Animal Systems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34000" y="2209800"/>
            <a:ext cx="1905000" cy="1066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Environmental Service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19200" y="3429000"/>
            <a:ext cx="1905000" cy="1066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Food Products &amp; Processing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276600" y="3429000"/>
            <a:ext cx="19050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34000" y="3429000"/>
            <a:ext cx="1905000" cy="1066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Plant Systems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219200" y="4648200"/>
            <a:ext cx="1905000" cy="1066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Power, Structural &amp; Technical Systems</a:t>
            </a:r>
            <a:endParaRPr lang="en-US" dirty="0"/>
          </a:p>
        </p:txBody>
      </p:sp>
      <p:pic>
        <p:nvPicPr>
          <p:cNvPr id="25" name="Picture 465" descr="CC0030601-IMG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2708600" cy="226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3400" y="4876800"/>
            <a:ext cx="22098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7K jobs available in </a:t>
            </a:r>
            <a:r>
              <a:rPr lang="en-US" b="1" dirty="0" err="1" smtClean="0"/>
              <a:t>ag</a:t>
            </a:r>
            <a:r>
              <a:rPr lang="en-US" b="1" dirty="0" smtClean="0"/>
              <a:t> RIGHT NOW! </a:t>
            </a:r>
          </a:p>
          <a:p>
            <a:pPr marL="0" indent="0" algn="ctr">
              <a:buNone/>
            </a:pPr>
            <a:r>
              <a:rPr lang="en-US" sz="1400" b="1" dirty="0" err="1" smtClean="0"/>
              <a:t>agcareers.com</a:t>
            </a:r>
            <a:endParaRPr lang="en-US" sz="14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5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Let’s Play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www.myamericanfarm.org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019800" y="5232400"/>
            <a:ext cx="1968500" cy="1397000"/>
            <a:chOff x="6019800" y="5232400"/>
            <a:chExt cx="1968500" cy="1397000"/>
          </a:xfrm>
        </p:grpSpPr>
        <p:pic>
          <p:nvPicPr>
            <p:cNvPr id="5235" name="Picture 115" descr="CC0030101-IMG1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232400"/>
              <a:ext cx="1968500" cy="139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19" name="Text Box 116"/>
            <p:cNvSpPr txBox="1">
              <a:spLocks noChangeArrowheads="1"/>
            </p:cNvSpPr>
            <p:nvPr/>
          </p:nvSpPr>
          <p:spPr bwMode="auto">
            <a:xfrm>
              <a:off x="6735763" y="5343525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GET READY TO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 Box 117"/>
            <p:cNvSpPr txBox="1">
              <a:spLocks noChangeArrowheads="1"/>
            </p:cNvSpPr>
            <p:nvPr/>
          </p:nvSpPr>
          <p:spPr bwMode="auto">
            <a:xfrm>
              <a:off x="7021513" y="5716588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LET LOOSE 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 Box 118"/>
            <p:cNvSpPr txBox="1">
              <a:spLocks noChangeArrowheads="1"/>
            </p:cNvSpPr>
            <p:nvPr/>
          </p:nvSpPr>
          <p:spPr bwMode="auto">
            <a:xfrm>
              <a:off x="6137275" y="6126163"/>
              <a:ext cx="111918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LAUGH AND PLAY!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 descr="MyAgMe.png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209800"/>
            <a:ext cx="3810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9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THE SITE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WWW.MYAMERICANFARM.ORG</a:t>
            </a:r>
            <a:endParaRPr lang="en-US" dirty="0"/>
          </a:p>
        </p:txBody>
      </p:sp>
      <p:pic>
        <p:nvPicPr>
          <p:cNvPr id="8" name="Picture 1" descr="MAFHome.jpg"/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311900" cy="4509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1447800"/>
            <a:ext cx="33528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Farmers feed the world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2343150"/>
            <a:ext cx="3352800" cy="76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Farmers care for animals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3238500"/>
            <a:ext cx="33528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Farmers steward the land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3000" y="4133850"/>
            <a:ext cx="33528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Agriculture is everywhere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3000" y="5029200"/>
            <a:ext cx="3352800" cy="762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Careers in agriculture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THE SITE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WWW.MYAMERICANFARM.ORG</a:t>
            </a:r>
            <a:endParaRPr lang="en-US" dirty="0"/>
          </a:p>
        </p:txBody>
      </p:sp>
      <p:pic>
        <p:nvPicPr>
          <p:cNvPr id="11" name="Picture 1" descr="MAFHom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248400" cy="446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iped Right Arrow 3"/>
          <p:cNvSpPr/>
          <p:nvPr/>
        </p:nvSpPr>
        <p:spPr>
          <a:xfrm>
            <a:off x="533400" y="4572000"/>
            <a:ext cx="1371600" cy="7620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THE SITE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WWW.MYAMERICANFARM.ORG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719"/>
          <a:stretch/>
        </p:blipFill>
        <p:spPr>
          <a:xfrm>
            <a:off x="990600" y="1600200"/>
            <a:ext cx="3511187" cy="109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41"/>
          <a:stretch/>
        </p:blipFill>
        <p:spPr>
          <a:xfrm>
            <a:off x="1066800" y="2757789"/>
            <a:ext cx="3646644" cy="1113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47"/>
          <a:stretch/>
        </p:blipFill>
        <p:spPr>
          <a:xfrm>
            <a:off x="1143000" y="3886200"/>
            <a:ext cx="3894438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1600200"/>
            <a:ext cx="3308332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96"/>
          <a:stretch/>
        </p:blipFill>
        <p:spPr>
          <a:xfrm>
            <a:off x="4724400" y="2743200"/>
            <a:ext cx="3489529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4648200"/>
            <a:ext cx="4151644" cy="12806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7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Let’s Try It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www.myamericanfarm.org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019800" y="5232400"/>
            <a:ext cx="1968500" cy="1397000"/>
            <a:chOff x="6019800" y="5232400"/>
            <a:chExt cx="1968500" cy="1397000"/>
          </a:xfrm>
        </p:grpSpPr>
        <p:pic>
          <p:nvPicPr>
            <p:cNvPr id="5235" name="Picture 115" descr="CC0030101-IMG1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232400"/>
              <a:ext cx="1968500" cy="139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19" name="Text Box 116"/>
            <p:cNvSpPr txBox="1">
              <a:spLocks noChangeArrowheads="1"/>
            </p:cNvSpPr>
            <p:nvPr/>
          </p:nvSpPr>
          <p:spPr bwMode="auto">
            <a:xfrm>
              <a:off x="6735763" y="5343525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GET READY TO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 Box 117"/>
            <p:cNvSpPr txBox="1">
              <a:spLocks noChangeArrowheads="1"/>
            </p:cNvSpPr>
            <p:nvPr/>
          </p:nvSpPr>
          <p:spPr bwMode="auto">
            <a:xfrm>
              <a:off x="7021513" y="5716588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LET LOOSE 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 Box 118"/>
            <p:cNvSpPr txBox="1">
              <a:spLocks noChangeArrowheads="1"/>
            </p:cNvSpPr>
            <p:nvPr/>
          </p:nvSpPr>
          <p:spPr bwMode="auto">
            <a:xfrm>
              <a:off x="6137275" y="6126163"/>
              <a:ext cx="111918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LAUGH AND PLAY!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71600" y="2438400"/>
            <a:ext cx="7010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Explore and find for your grade level: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 Game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 Lesson Plan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 Activity Sheet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r>
              <a:rPr lang="en-US" sz="2800" dirty="0" smtClean="0"/>
              <a:t>Be ready to share!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3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-Turn Arrow 6"/>
          <p:cNvSpPr/>
          <p:nvPr/>
        </p:nvSpPr>
        <p:spPr>
          <a:xfrm>
            <a:off x="2286000" y="1371600"/>
            <a:ext cx="1447800" cy="457200"/>
          </a:xfrm>
          <a:prstGeom prst="uturnArrow">
            <a:avLst>
              <a:gd name="adj1" fmla="val 26781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Tools	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752600"/>
            <a:ext cx="5484514" cy="2362200"/>
          </a:xfrm>
        </p:spPr>
      </p:pic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Offline kiosk version</a:t>
            </a:r>
            <a:endParaRPr lang="en-US" dirty="0"/>
          </a:p>
        </p:txBody>
      </p:sp>
      <p:pic>
        <p:nvPicPr>
          <p:cNvPr id="9" name="Picture 8" descr="2014 Kiosk Program Updat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1752600"/>
            <a:ext cx="7092841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9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Needs Assessment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Answer It: What do people need to survive?</a:t>
            </a:r>
            <a:endParaRPr lang="en-US" sz="2000" b="1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r>
              <a:rPr lang="en-US" sz="2000" dirty="0" smtClean="0"/>
              <a:t>List the top 10 things that come to mind.</a:t>
            </a:r>
            <a:endParaRPr lang="en-US" sz="2000" dirty="0"/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2000" dirty="0"/>
          </a:p>
          <a:p>
            <a:pPr>
              <a:lnSpc>
                <a:spcPct val="110000"/>
              </a:lnSpc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Share it: Share with a partner. 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sz="2000" dirty="0" smtClean="0"/>
              <a:t>Narrow down your lists to no more than 5 items.</a:t>
            </a:r>
            <a:endParaRPr lang="en-US" sz="2000" dirty="0"/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2000" dirty="0"/>
          </a:p>
          <a:p>
            <a:pPr>
              <a:lnSpc>
                <a:spcPct val="110000"/>
              </a:lnSpc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Let’s hear it!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It’s about life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" name="Picture 1" descr="Boy Taking Quiz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8688" y="228600"/>
            <a:ext cx="2234712" cy="5524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Tools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>
          <a:xfrm>
            <a:off x="1295400" y="762000"/>
            <a:ext cx="4450347" cy="2857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My American Farm Tablet App</a:t>
            </a:r>
            <a:endParaRPr lang="en-US" dirty="0"/>
          </a:p>
        </p:txBody>
      </p:sp>
      <p:pic>
        <p:nvPicPr>
          <p:cNvPr id="4" name="Picture 3" descr="teninchhome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1676400"/>
            <a:ext cx="6588585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laystore-ic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495800"/>
            <a:ext cx="1371600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28600"/>
            <a:ext cx="1060145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3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455" y="152400"/>
            <a:ext cx="1060145" cy="1371600"/>
          </a:xfrm>
          <a:prstGeom prst="rect">
            <a:avLst/>
          </a:prstGeom>
        </p:spPr>
      </p:pic>
      <p:pic>
        <p:nvPicPr>
          <p:cNvPr id="6" name="Picture 5" descr="[4.3]MAF-BEEF-homepa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352550"/>
            <a:ext cx="6019800" cy="451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Tools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>
          <a:xfrm>
            <a:off x="1295400" y="762000"/>
            <a:ext cx="4450347" cy="2857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about beef phone/Tablet App</a:t>
            </a:r>
            <a:endParaRPr lang="en-US" dirty="0"/>
          </a:p>
        </p:txBody>
      </p:sp>
      <p:pic>
        <p:nvPicPr>
          <p:cNvPr id="3" name="Picture 2" descr="ico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3429000"/>
            <a:ext cx="1524000" cy="1517150"/>
          </a:xfrm>
          <a:prstGeom prst="roundRect">
            <a:avLst>
              <a:gd name="adj" fmla="val 754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5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Let’s Try It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Seed starter lesson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019800" y="5232400"/>
            <a:ext cx="1968500" cy="1397000"/>
            <a:chOff x="6019800" y="5232400"/>
            <a:chExt cx="1968500" cy="1397000"/>
          </a:xfrm>
        </p:grpSpPr>
        <p:pic>
          <p:nvPicPr>
            <p:cNvPr id="5235" name="Picture 115" descr="CC0030101-IMG1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232400"/>
              <a:ext cx="1968500" cy="139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19" name="Text Box 116"/>
            <p:cNvSpPr txBox="1">
              <a:spLocks noChangeArrowheads="1"/>
            </p:cNvSpPr>
            <p:nvPr/>
          </p:nvSpPr>
          <p:spPr bwMode="auto">
            <a:xfrm>
              <a:off x="6735763" y="5343525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GET READY TO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 Box 117"/>
            <p:cNvSpPr txBox="1">
              <a:spLocks noChangeArrowheads="1"/>
            </p:cNvSpPr>
            <p:nvPr/>
          </p:nvSpPr>
          <p:spPr bwMode="auto">
            <a:xfrm>
              <a:off x="7021513" y="5716588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LET LOOSE 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 Box 118"/>
            <p:cNvSpPr txBox="1">
              <a:spLocks noChangeArrowheads="1"/>
            </p:cNvSpPr>
            <p:nvPr/>
          </p:nvSpPr>
          <p:spPr bwMode="auto">
            <a:xfrm>
              <a:off x="6137275" y="6126163"/>
              <a:ext cx="111918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LAUGH AND PLAY!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71600" y="2438400"/>
            <a:ext cx="7010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Build it: 1 glove, 5 seeds, 5 cotton balls, 1 ribbon</a:t>
            </a:r>
          </a:p>
          <a:p>
            <a:endParaRPr lang="en-US" sz="2800" dirty="0"/>
          </a:p>
          <a:p>
            <a:r>
              <a:rPr lang="en-US" sz="2800" dirty="0" smtClean="0"/>
              <a:t>Process it: What would you ask?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What do  most seeds need to grow?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What can you do to care for your seeds?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What do farmers do to care for their seeds?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6000" y="152400"/>
            <a:ext cx="2708600" cy="2260514"/>
            <a:chOff x="6096000" y="152400"/>
            <a:chExt cx="2708600" cy="2260514"/>
          </a:xfrm>
        </p:grpSpPr>
        <p:pic>
          <p:nvPicPr>
            <p:cNvPr id="10" name="Picture 465" descr="CC0030601-IMG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52400"/>
              <a:ext cx="2708600" cy="2260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477000" y="801469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How would YOU use it?</a:t>
              </a:r>
              <a:endParaRPr lang="en-US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2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build 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Local Contacts: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TBD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TBD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TBD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My American Farm or American Farm Bureau Foundation Questions: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Angela Mayfield </a:t>
            </a:r>
            <a:r>
              <a:rPr lang="en-US" dirty="0" smtClean="0">
                <a:hlinkClick r:id="rId2"/>
              </a:rPr>
              <a:t>educationdirector@fb.org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Placeholder 5" descr="Hands teamwork.jpg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We’re in this together!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7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Brought to you By</a:t>
            </a:r>
            <a:endParaRPr lang="en-US" dirty="0"/>
          </a:p>
        </p:txBody>
      </p:sp>
      <p:pic>
        <p:nvPicPr>
          <p:cNvPr id="5" name="Picture 4" descr="afbfa no 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86000"/>
            <a:ext cx="3962400" cy="2835188"/>
          </a:xfrm>
          <a:prstGeom prst="rect">
            <a:avLst/>
          </a:prstGeom>
        </p:spPr>
      </p:pic>
      <p:pic>
        <p:nvPicPr>
          <p:cNvPr id="6" name="Picture 5" descr="PIONEER_Hero_C_cmyk - 201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200400"/>
            <a:ext cx="3505812" cy="1660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4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304800" y="3886200"/>
            <a:ext cx="4031451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My </a:t>
            </a:r>
            <a:r>
              <a:rPr lang="en-US" dirty="0" err="1" smtClean="0"/>
              <a:t>AmericAn</a:t>
            </a:r>
            <a:r>
              <a:rPr lang="en-US" dirty="0" smtClean="0"/>
              <a:t> Farm in the Classroom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WeTeachMyAmericanFarm</a:t>
            </a:r>
            <a:endParaRPr lang="en-US" dirty="0"/>
          </a:p>
        </p:txBody>
      </p:sp>
      <p:pic>
        <p:nvPicPr>
          <p:cNvPr id="2" name="Picture 1" descr="MAF_Logo_Clea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4114800"/>
            <a:ext cx="2514600" cy="1670775"/>
          </a:xfrm>
          <a:prstGeom prst="rect">
            <a:avLst/>
          </a:prstGeom>
        </p:spPr>
      </p:pic>
      <p:pic>
        <p:nvPicPr>
          <p:cNvPr id="10" name="Picture 9" descr="14_VA cop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8" y="1066800"/>
            <a:ext cx="3731124" cy="2425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65" descr="CC0030601-IMG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600" y="76200"/>
            <a:ext cx="2708600" cy="226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8" name="Title 15"/>
          <p:cNvSpPr txBox="1">
            <a:spLocks/>
          </p:cNvSpPr>
          <p:nvPr/>
        </p:nvSpPr>
        <p:spPr>
          <a:xfrm>
            <a:off x="2940540" y="693615"/>
            <a:ext cx="1936260" cy="44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chemeClr val="accent4"/>
                </a:solidFill>
              </a:rPr>
              <a:t>DISCOVER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itle 15"/>
          <p:cNvSpPr txBox="1">
            <a:spLocks/>
          </p:cNvSpPr>
          <p:nvPr/>
        </p:nvSpPr>
        <p:spPr>
          <a:xfrm>
            <a:off x="3124200" y="990600"/>
            <a:ext cx="18288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chemeClr val="accent4"/>
                </a:solidFill>
              </a:rPr>
              <a:t>THE FUN!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Needs Assessment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What do your (future) students need more of?</a:t>
            </a:r>
            <a:endParaRPr lang="en-US" sz="2000" b="1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2000" dirty="0" smtClean="0"/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2000" dirty="0"/>
          </a:p>
          <a:p>
            <a:pPr>
              <a:lnSpc>
                <a:spcPct val="110000"/>
              </a:lnSpc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What do you need more of?</a:t>
            </a: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2000" dirty="0" smtClean="0"/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2000" dirty="0"/>
          </a:p>
          <a:p>
            <a:pPr>
              <a:lnSpc>
                <a:spcPct val="110000"/>
              </a:lnSpc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Let’s hear it!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3" name="Picture Placeholder 2" descr="boys reading book.jpg"/>
          <p:cNvPicPr>
            <a:picLocks noGrp="1" noChangeAspect="1"/>
          </p:cNvPicPr>
          <p:nvPr>
            <p:ph type="pic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60"/>
          <a:stretch/>
        </p:blipFill>
        <p:spPr>
          <a:xfrm>
            <a:off x="6015038" y="285750"/>
            <a:ext cx="2138362" cy="542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Let’s get real</a:t>
            </a:r>
            <a:endParaRPr lang="en-US" dirty="0"/>
          </a:p>
        </p:txBody>
      </p:sp>
      <p:pic>
        <p:nvPicPr>
          <p:cNvPr id="4099" name="Picture 3" descr="CC0030101-IMG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9380" y="178045"/>
            <a:ext cx="155257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02905" y="53413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THIS IS...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45743" y="670660"/>
            <a:ext cx="11350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AWESOME!!!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4654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19200" y="2268137"/>
            <a:ext cx="7064313" cy="1237063"/>
          </a:xfrm>
        </p:spPr>
        <p:txBody>
          <a:bodyPr/>
          <a:lstStyle/>
          <a:p>
            <a:r>
              <a:rPr lang="en-US" dirty="0" smtClean="0"/>
              <a:t>Agriculture is vital to life.</a:t>
            </a:r>
          </a:p>
          <a:p>
            <a:r>
              <a:rPr lang="en-US" dirty="0" smtClean="0"/>
              <a:t>You are expected to meet standards.</a:t>
            </a:r>
          </a:p>
          <a:p>
            <a:r>
              <a:rPr lang="en-US" dirty="0" smtClean="0"/>
              <a:t>Food and fiber literacy is great for learning!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It’s Why We’re Here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Easy Button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019800" y="5232400"/>
            <a:ext cx="1968500" cy="1397000"/>
            <a:chOff x="6019800" y="5232400"/>
            <a:chExt cx="1968500" cy="1397000"/>
          </a:xfrm>
        </p:grpSpPr>
        <p:pic>
          <p:nvPicPr>
            <p:cNvPr id="5235" name="Picture 115" descr="CC0030101-IMG1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232400"/>
              <a:ext cx="1968500" cy="139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19" name="Text Box 116"/>
            <p:cNvSpPr txBox="1">
              <a:spLocks noChangeArrowheads="1"/>
            </p:cNvSpPr>
            <p:nvPr/>
          </p:nvSpPr>
          <p:spPr bwMode="auto">
            <a:xfrm>
              <a:off x="6735763" y="5343525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GET READY TO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 Box 117"/>
            <p:cNvSpPr txBox="1">
              <a:spLocks noChangeArrowheads="1"/>
            </p:cNvSpPr>
            <p:nvPr/>
          </p:nvSpPr>
          <p:spPr bwMode="auto">
            <a:xfrm>
              <a:off x="7021513" y="5716588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LET LOOSE 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 Box 118"/>
            <p:cNvSpPr txBox="1">
              <a:spLocks noChangeArrowheads="1"/>
            </p:cNvSpPr>
            <p:nvPr/>
          </p:nvSpPr>
          <p:spPr bwMode="auto">
            <a:xfrm>
              <a:off x="6137275" y="6126163"/>
              <a:ext cx="111918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LAUGH AND PLAY!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ubtitle 8"/>
          <p:cNvSpPr txBox="1">
            <a:spLocks/>
          </p:cNvSpPr>
          <p:nvPr/>
        </p:nvSpPr>
        <p:spPr>
          <a:xfrm>
            <a:off x="1219200" y="4038600"/>
            <a:ext cx="6705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So why are YOU here?</a:t>
            </a:r>
            <a:endParaRPr lang="en-US" sz="3200" dirty="0"/>
          </a:p>
        </p:txBody>
      </p:sp>
      <p:sp>
        <p:nvSpPr>
          <p:cNvPr id="14" name="Content Placeholder 11"/>
          <p:cNvSpPr txBox="1">
            <a:spLocks/>
          </p:cNvSpPr>
          <p:nvPr/>
        </p:nvSpPr>
        <p:spPr>
          <a:xfrm>
            <a:off x="1371600" y="4648200"/>
            <a:ext cx="7064313" cy="123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motivated you to attend?</a:t>
            </a:r>
          </a:p>
          <a:p>
            <a:r>
              <a:rPr lang="en-US" dirty="0" smtClean="0"/>
              <a:t>What do you hope to take away?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3" name="Picture 2" descr="Golden field with logo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066800"/>
            <a:ext cx="214352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wndale School-009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6019800" y="3657600"/>
            <a:ext cx="2217509" cy="2227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Let’s Play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www.myamericanfarm.org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019800" y="5232400"/>
            <a:ext cx="1968500" cy="1397000"/>
            <a:chOff x="6019800" y="5232400"/>
            <a:chExt cx="1968500" cy="1397000"/>
          </a:xfrm>
        </p:grpSpPr>
        <p:pic>
          <p:nvPicPr>
            <p:cNvPr id="5235" name="Picture 115" descr="CC0030101-IMG1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232400"/>
              <a:ext cx="1968500" cy="139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19" name="Text Box 116"/>
            <p:cNvSpPr txBox="1">
              <a:spLocks noChangeArrowheads="1"/>
            </p:cNvSpPr>
            <p:nvPr/>
          </p:nvSpPr>
          <p:spPr bwMode="auto">
            <a:xfrm>
              <a:off x="6735763" y="5343525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GET READY TO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 Box 117"/>
            <p:cNvSpPr txBox="1">
              <a:spLocks noChangeArrowheads="1"/>
            </p:cNvSpPr>
            <p:nvPr/>
          </p:nvSpPr>
          <p:spPr bwMode="auto">
            <a:xfrm>
              <a:off x="7021513" y="5716588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LET LOOSE 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 Box 118"/>
            <p:cNvSpPr txBox="1">
              <a:spLocks noChangeArrowheads="1"/>
            </p:cNvSpPr>
            <p:nvPr/>
          </p:nvSpPr>
          <p:spPr bwMode="auto">
            <a:xfrm>
              <a:off x="6137275" y="6126163"/>
              <a:ext cx="111918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LAUGH AND PLAY!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Picture 3" descr="FactFairytale.png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209800"/>
            <a:ext cx="3780912" cy="3780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Lawndale School-0103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1447800"/>
            <a:ext cx="2239775" cy="1955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7628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Crash Course in Food and Fiber Literacy</a:t>
            </a:r>
            <a:endParaRPr lang="en-US" dirty="0"/>
          </a:p>
        </p:txBody>
      </p:sp>
      <p:pic>
        <p:nvPicPr>
          <p:cNvPr id="4" name="Picture 3" descr="Girl Drinking Milk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12" y="990600"/>
            <a:ext cx="3702188" cy="2512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2251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What do we know about American agriculture?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do we want to know?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might our students be curious about, with regard to where their food comes from?</a:t>
            </a:r>
            <a:endParaRPr lang="en-US" dirty="0"/>
          </a:p>
        </p:txBody>
      </p:sp>
      <p:pic>
        <p:nvPicPr>
          <p:cNvPr id="6" name="Picture Placeholder 5" descr="field hands soil.jpg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0"/>
          <a:stretch/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What’s on your mind?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5632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agriculture?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Agriculture is the term that encompasses all of the industries and processes involved in the production and delivery of food, fiber and fuel.</a:t>
            </a:r>
          </a:p>
          <a:p>
            <a:endParaRPr lang="en-US" dirty="0"/>
          </a:p>
        </p:txBody>
      </p:sp>
      <p:pic>
        <p:nvPicPr>
          <p:cNvPr id="6" name="Picture Placeholder 5" descr="7345785570_72f1c1b952_h.jpg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06"/>
          <a:stretch/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892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scope?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1295400"/>
            <a:ext cx="2895600" cy="1459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2209800" y="1295400"/>
            <a:ext cx="1828800" cy="14478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16000"/>
                </a:schemeClr>
              </a:gs>
              <a:gs pos="80000">
                <a:schemeClr val="accent4">
                  <a:shade val="93000"/>
                  <a:satMod val="130000"/>
                  <a:alpha val="16000"/>
                </a:schemeClr>
              </a:gs>
              <a:gs pos="100000">
                <a:schemeClr val="accent4">
                  <a:shade val="94000"/>
                  <a:satMod val="135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% of US population made up of farmers and ranchers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143000" y="2855976"/>
            <a:ext cx="2895600" cy="1463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3.2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2209800" y="2855976"/>
            <a:ext cx="1828800" cy="146304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16000"/>
                </a:schemeClr>
              </a:gs>
              <a:gs pos="80000">
                <a:schemeClr val="accent4">
                  <a:shade val="93000"/>
                  <a:satMod val="130000"/>
                  <a:alpha val="16000"/>
                </a:schemeClr>
              </a:gs>
              <a:gs pos="100000">
                <a:schemeClr val="accent4">
                  <a:shade val="94000"/>
                  <a:satMod val="135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Million U.S. farm operators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143000" y="4419600"/>
            <a:ext cx="2895600" cy="14630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97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2209800" y="4419600"/>
            <a:ext cx="1828800" cy="146304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16000"/>
                </a:schemeClr>
              </a:gs>
              <a:gs pos="80000">
                <a:schemeClr val="accent4">
                  <a:shade val="93000"/>
                  <a:satMod val="130000"/>
                  <a:alpha val="16000"/>
                </a:schemeClr>
              </a:gs>
              <a:gs pos="100000">
                <a:schemeClr val="accent4">
                  <a:shade val="94000"/>
                  <a:satMod val="135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% of U.S. farms owned by FAMILIES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114800" y="18288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Farmers and ranchers are diverse, growing conventional, biotech and organic crops.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4800" y="312420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Spanish, Hispanic, Latino 99,734</a:t>
            </a:r>
          </a:p>
          <a:p>
            <a:r>
              <a:rPr lang="en-US" i="1" dirty="0" smtClean="0"/>
              <a:t>African American 44,629</a:t>
            </a:r>
          </a:p>
          <a:p>
            <a:r>
              <a:rPr lang="en-US" i="1" dirty="0" smtClean="0"/>
              <a:t>American Indian 58,475</a:t>
            </a:r>
          </a:p>
          <a:p>
            <a:r>
              <a:rPr lang="en-US" i="1" dirty="0" smtClean="0"/>
              <a:t>Women 969,762</a:t>
            </a:r>
            <a:endParaRPr lang="en-US" i="1" dirty="0"/>
          </a:p>
        </p:txBody>
      </p:sp>
      <p:sp>
        <p:nvSpPr>
          <p:cNvPr id="18" name="Rectangle 17"/>
          <p:cNvSpPr/>
          <p:nvPr/>
        </p:nvSpPr>
        <p:spPr>
          <a:xfrm>
            <a:off x="4114800" y="51816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3% owned by non-family corporations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2823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StockLayouts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EECE1"/>
      </a:lt2>
      <a:accent1>
        <a:srgbClr val="EFB32F"/>
      </a:accent1>
      <a:accent2>
        <a:srgbClr val="EF792F"/>
      </a:accent2>
      <a:accent3>
        <a:srgbClr val="DF3430"/>
      </a:accent3>
      <a:accent4>
        <a:srgbClr val="212120"/>
      </a:accent4>
      <a:accent5>
        <a:srgbClr val="4BACC6"/>
      </a:accent5>
      <a:accent6>
        <a:srgbClr val="7030A0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890</Words>
  <Application>Microsoft Macintosh PowerPoint</Application>
  <PresentationFormat>On-screen Show (4:3)</PresentationFormat>
  <Paragraphs>209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StockLayouts</vt:lpstr>
      <vt:lpstr>My American Farm in the Classroom</vt:lpstr>
      <vt:lpstr>Needs Assessment</vt:lpstr>
      <vt:lpstr>Needs Assessment</vt:lpstr>
      <vt:lpstr>It’s Why We’re Here</vt:lpstr>
      <vt:lpstr>Let’s Play</vt:lpstr>
      <vt:lpstr>Crash Course in Food and Fiber Literacy</vt:lpstr>
      <vt:lpstr>Crash Course</vt:lpstr>
      <vt:lpstr>What is agriculture?</vt:lpstr>
      <vt:lpstr>What is the scope?</vt:lpstr>
      <vt:lpstr>What is the scope?</vt:lpstr>
      <vt:lpstr>What is the scope?</vt:lpstr>
      <vt:lpstr>So what?</vt:lpstr>
      <vt:lpstr>Let’s talk careers</vt:lpstr>
      <vt:lpstr>Let’s Play</vt:lpstr>
      <vt:lpstr>EXPLORING THE SITE </vt:lpstr>
      <vt:lpstr>EXPLORING THE SITE </vt:lpstr>
      <vt:lpstr>EXPLORING THE SITE </vt:lpstr>
      <vt:lpstr>Let’s Try It</vt:lpstr>
      <vt:lpstr>Tech Tools </vt:lpstr>
      <vt:lpstr>Tech Tools </vt:lpstr>
      <vt:lpstr>Tech Tools </vt:lpstr>
      <vt:lpstr>Let’s Try It</vt:lpstr>
      <vt:lpstr>Let’s build a team</vt:lpstr>
      <vt:lpstr>Brought to you By</vt:lpstr>
      <vt:lpstr>My AmericAn Farm in the Classroom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Audrey Denney</cp:lastModifiedBy>
  <cp:revision>134</cp:revision>
  <dcterms:created xsi:type="dcterms:W3CDTF">2010-07-09T22:21:36Z</dcterms:created>
  <dcterms:modified xsi:type="dcterms:W3CDTF">2015-10-21T21:22:21Z</dcterms:modified>
</cp:coreProperties>
</file>