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294" autoAdjust="0"/>
    <p:restoredTop sz="94660"/>
  </p:normalViewPr>
  <p:slideViewPr>
    <p:cSldViewPr>
      <p:cViewPr varScale="1">
        <p:scale>
          <a:sx n="56" d="100"/>
          <a:sy n="56" d="100"/>
        </p:scale>
        <p:origin x="2718" y="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9F413-3B1F-4EDA-9678-B877E1C4A860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5BC96-C262-44A9-A0BB-2BDA2E2D38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9F413-3B1F-4EDA-9678-B877E1C4A860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5BC96-C262-44A9-A0BB-2BDA2E2D38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9F413-3B1F-4EDA-9678-B877E1C4A860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5BC96-C262-44A9-A0BB-2BDA2E2D38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9F413-3B1F-4EDA-9678-B877E1C4A860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5BC96-C262-44A9-A0BB-2BDA2E2D38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9F413-3B1F-4EDA-9678-B877E1C4A860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5BC96-C262-44A9-A0BB-2BDA2E2D38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9F413-3B1F-4EDA-9678-B877E1C4A860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5BC96-C262-44A9-A0BB-2BDA2E2D38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9F413-3B1F-4EDA-9678-B877E1C4A860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5BC96-C262-44A9-A0BB-2BDA2E2D38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9F413-3B1F-4EDA-9678-B877E1C4A860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5BC96-C262-44A9-A0BB-2BDA2E2D38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9F413-3B1F-4EDA-9678-B877E1C4A860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5BC96-C262-44A9-A0BB-2BDA2E2D38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9F413-3B1F-4EDA-9678-B877E1C4A860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5BC96-C262-44A9-A0BB-2BDA2E2D38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9F413-3B1F-4EDA-9678-B877E1C4A860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5BC96-C262-44A9-A0BB-2BDA2E2D38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9F413-3B1F-4EDA-9678-B877E1C4A860}" type="datetimeFigureOut">
              <a:rPr lang="en-US" smtClean="0"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D5BC96-C262-44A9-A0BB-2BDA2E2D380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/>
          <a:srcRect l="68484" t="22152" r="15770" b="43829"/>
          <a:stretch/>
        </p:blipFill>
        <p:spPr>
          <a:xfrm>
            <a:off x="647700" y="838200"/>
            <a:ext cx="2857500" cy="347097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3900" y="0"/>
            <a:ext cx="5676900" cy="914399"/>
          </a:xfrm>
        </p:spPr>
        <p:txBody>
          <a:bodyPr>
            <a:normAutofit fontScale="90000"/>
          </a:bodyPr>
          <a:lstStyle/>
          <a:p>
            <a:r>
              <a:rPr lang="en-US" sz="1600" dirty="0" smtClean="0">
                <a:latin typeface="Arial Black" panose="020B0A04020102020204" pitchFamily="34" charset="0"/>
              </a:rPr>
              <a:t>Chester Elementary School PTO</a:t>
            </a:r>
            <a:r>
              <a:rPr lang="en-US" dirty="0" smtClean="0"/>
              <a:t>                 </a:t>
            </a:r>
            <a:r>
              <a:rPr lang="en-US" sz="1200" dirty="0" smtClean="0">
                <a:latin typeface="Arial Black" panose="020B0A04020102020204" pitchFamily="34" charset="0"/>
              </a:rPr>
              <a:t>Presents</a:t>
            </a:r>
            <a:endParaRPr lang="en-US" sz="1200" dirty="0">
              <a:latin typeface="Arial Black" panose="020B0A04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91000" y="945033"/>
            <a:ext cx="2286000" cy="3276600"/>
          </a:xfrm>
        </p:spPr>
        <p:txBody>
          <a:bodyPr>
            <a:normAutofit fontScale="92500"/>
          </a:bodyPr>
          <a:lstStyle/>
          <a:p>
            <a:r>
              <a:rPr lang="en-US" sz="1800" b="1" dirty="0" smtClean="0">
                <a:solidFill>
                  <a:schemeClr val="tx1"/>
                </a:solidFill>
              </a:rPr>
              <a:t>Saturday</a:t>
            </a:r>
          </a:p>
          <a:p>
            <a:r>
              <a:rPr lang="en-US" sz="1800" b="1" dirty="0" smtClean="0">
                <a:solidFill>
                  <a:schemeClr val="tx1"/>
                </a:solidFill>
              </a:rPr>
              <a:t>April </a:t>
            </a:r>
            <a:r>
              <a:rPr lang="en-US" sz="1800" b="1" dirty="0">
                <a:solidFill>
                  <a:schemeClr val="tx1"/>
                </a:solidFill>
              </a:rPr>
              <a:t>9</a:t>
            </a:r>
            <a:r>
              <a:rPr lang="en-US" sz="1800" b="1" baseline="30000" dirty="0" smtClean="0">
                <a:solidFill>
                  <a:schemeClr val="tx1"/>
                </a:solidFill>
              </a:rPr>
              <a:t>th</a:t>
            </a:r>
            <a:r>
              <a:rPr lang="en-US" sz="1800" b="1" dirty="0" smtClean="0">
                <a:solidFill>
                  <a:schemeClr val="tx1"/>
                </a:solidFill>
              </a:rPr>
              <a:t>, 2016</a:t>
            </a:r>
          </a:p>
          <a:p>
            <a:endParaRPr lang="en-US" sz="400" dirty="0" smtClean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r>
              <a:rPr lang="en-US" sz="1400" dirty="0" smtClean="0">
                <a:solidFill>
                  <a:schemeClr val="tx1"/>
                </a:solidFill>
                <a:latin typeface="Cambria" panose="02040503050406030204" pitchFamily="18" charset="0"/>
              </a:rPr>
              <a:t>at</a:t>
            </a:r>
          </a:p>
          <a:p>
            <a:endParaRPr lang="en-US" sz="400" dirty="0" smtClean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r>
              <a:rPr lang="en-US" sz="18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Chester Elementary School</a:t>
            </a:r>
          </a:p>
          <a:p>
            <a:endParaRPr lang="en-US" sz="1100" dirty="0">
              <a:solidFill>
                <a:schemeClr val="tx1"/>
              </a:solidFill>
            </a:endParaRPr>
          </a:p>
          <a:p>
            <a:r>
              <a:rPr lang="en-US" sz="1400" dirty="0" smtClean="0">
                <a:solidFill>
                  <a:schemeClr val="tx1"/>
                </a:solidFill>
              </a:rPr>
              <a:t>9 AM – 12 PM</a:t>
            </a:r>
          </a:p>
          <a:p>
            <a:endParaRPr lang="en-US" sz="800" dirty="0">
              <a:solidFill>
                <a:schemeClr val="tx1"/>
              </a:solidFill>
            </a:endParaRPr>
          </a:p>
          <a:p>
            <a:r>
              <a:rPr lang="en-US" sz="1200" i="1" dirty="0" smtClean="0">
                <a:solidFill>
                  <a:schemeClr val="tx1"/>
                </a:solidFill>
              </a:rPr>
              <a:t>(rain date April 10</a:t>
            </a:r>
            <a:r>
              <a:rPr lang="en-US" sz="1200" i="1" baseline="30000" dirty="0" smtClean="0">
                <a:solidFill>
                  <a:schemeClr val="tx1"/>
                </a:solidFill>
              </a:rPr>
              <a:t>th</a:t>
            </a:r>
            <a:r>
              <a:rPr lang="en-US" sz="1200" i="1" dirty="0" smtClean="0">
                <a:solidFill>
                  <a:schemeClr val="tx1"/>
                </a:solidFill>
              </a:rPr>
              <a:t>)</a:t>
            </a:r>
          </a:p>
          <a:p>
            <a:endParaRPr lang="en-US" sz="1200" i="1" dirty="0" smtClean="0">
              <a:solidFill>
                <a:schemeClr val="tx1"/>
              </a:solidFill>
            </a:endParaRPr>
          </a:p>
          <a:p>
            <a:endParaRPr lang="en-US" sz="1200" i="1" dirty="0">
              <a:solidFill>
                <a:schemeClr val="tx1"/>
              </a:solidFill>
            </a:endParaRPr>
          </a:p>
          <a:p>
            <a:r>
              <a:rPr lang="en-US" sz="1900" i="1" dirty="0" smtClean="0">
                <a:solidFill>
                  <a:srgbClr val="000099"/>
                </a:solidFill>
              </a:rPr>
              <a:t>Bring a water bottle!</a:t>
            </a:r>
            <a:endParaRPr lang="en-US" sz="1900" i="1" dirty="0">
              <a:solidFill>
                <a:srgbClr val="000099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304800" y="4225416"/>
            <a:ext cx="6248400" cy="1219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smtClean="0">
                <a:solidFill>
                  <a:schemeClr val="tx1"/>
                </a:solidFill>
              </a:rPr>
              <a:t>    CES PTO is pleased to announce its third annual Fun Run Challenge open to all CES students. This year’s event takes on a whole new flare with </a:t>
            </a:r>
            <a:r>
              <a:rPr lang="en-US" sz="1600" b="1" dirty="0">
                <a:solidFill>
                  <a:srgbClr val="000099"/>
                </a:solidFill>
                <a:latin typeface="Kristen ITC" panose="03050502040202030202" pitchFamily="66" charset="0"/>
              </a:rPr>
              <a:t>challenging </a:t>
            </a:r>
            <a:r>
              <a:rPr lang="en-US" sz="1600" b="1" dirty="0" smtClean="0">
                <a:solidFill>
                  <a:srgbClr val="000099"/>
                </a:solidFill>
                <a:latin typeface="Kristen ITC" panose="03050502040202030202" pitchFamily="66" charset="0"/>
              </a:rPr>
              <a:t>obstacles </a:t>
            </a:r>
            <a:r>
              <a:rPr lang="en-US" sz="1600" b="1" dirty="0" smtClean="0">
                <a:solidFill>
                  <a:schemeClr val="tx1"/>
                </a:solidFill>
              </a:rPr>
              <a:t>that participants can navigate to test their physical ability at their own pace. The goal is to provide a fun &amp; healthy event for kids while raising funds to help support the many activities and services the PTO provides.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600200" y="6096000"/>
            <a:ext cx="4876800" cy="2438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  <a:latin typeface="Cambria" panose="02040503050406030204" pitchFamily="18" charset="0"/>
              </a:rPr>
              <a:t>All participants will receive a t-shirt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  <a:latin typeface="Cambria" panose="02040503050406030204" pitchFamily="18" charset="0"/>
              </a:rPr>
              <a:t>K-2 </a:t>
            </a:r>
            <a:r>
              <a:rPr lang="en-US" sz="1400" dirty="0" smtClean="0">
                <a:solidFill>
                  <a:schemeClr val="tx1"/>
                </a:solidFill>
                <a:latin typeface="Cambria" panose="02040503050406030204" pitchFamily="18" charset="0"/>
              </a:rPr>
              <a:t>students must be accompanied by an adult through the course.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  <a:latin typeface="Cambria" panose="02040503050406030204" pitchFamily="18" charset="0"/>
              </a:rPr>
              <a:t>Collect </a:t>
            </a:r>
            <a:r>
              <a:rPr lang="en-US" sz="1400" dirty="0" smtClean="0">
                <a:solidFill>
                  <a:schemeClr val="tx1"/>
                </a:solidFill>
                <a:latin typeface="Cambria" panose="02040503050406030204" pitchFamily="18" charset="0"/>
              </a:rPr>
              <a:t>sponsors for completed challenges and every $25 raised will enter you into a drawing for prizes.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Cambria" panose="02040503050406030204" pitchFamily="18" charset="0"/>
              </a:rPr>
              <a:t>The top three money raising classes </a:t>
            </a:r>
            <a:r>
              <a:rPr lang="en-US" sz="1400" dirty="0" smtClean="0">
                <a:solidFill>
                  <a:schemeClr val="tx1"/>
                </a:solidFill>
                <a:latin typeface="Cambria" panose="02040503050406030204" pitchFamily="18" charset="0"/>
              </a:rPr>
              <a:t>get a Smoothie </a:t>
            </a:r>
            <a:r>
              <a:rPr lang="en-US" sz="1400" dirty="0">
                <a:solidFill>
                  <a:schemeClr val="tx1"/>
                </a:solidFill>
                <a:latin typeface="Cambria" panose="02040503050406030204" pitchFamily="18" charset="0"/>
              </a:rPr>
              <a:t>Party</a:t>
            </a:r>
            <a:r>
              <a:rPr lang="en-US" sz="1400" dirty="0" smtClean="0">
                <a:solidFill>
                  <a:schemeClr val="tx1"/>
                </a:solidFill>
                <a:latin typeface="Cambria" panose="02040503050406030204" pitchFamily="18" charset="0"/>
              </a:rPr>
              <a:t>!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  <a:latin typeface="Cambria" panose="02040503050406030204" pitchFamily="18" charset="0"/>
              </a:rPr>
              <a:t>Sponsor money due April 15</a:t>
            </a:r>
            <a:r>
              <a:rPr lang="en-US" sz="1400" baseline="30000" dirty="0" smtClean="0">
                <a:solidFill>
                  <a:schemeClr val="tx1"/>
                </a:solidFill>
                <a:latin typeface="Cambria" panose="02040503050406030204" pitchFamily="18" charset="0"/>
              </a:rPr>
              <a:t>th</a:t>
            </a:r>
            <a:endParaRPr lang="en-US" sz="1400" dirty="0" smtClean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  <a:latin typeface="Cambria" panose="02040503050406030204" pitchFamily="18" charset="0"/>
              </a:rPr>
              <a:t>Drawing will be held on April 22</a:t>
            </a:r>
            <a:r>
              <a:rPr lang="en-US" sz="140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n</a:t>
            </a:r>
            <a:r>
              <a:rPr lang="en-US" sz="1400" baseline="30000" dirty="0" smtClean="0">
                <a:solidFill>
                  <a:schemeClr val="tx1"/>
                </a:solidFill>
                <a:latin typeface="Cambria" panose="02040503050406030204" pitchFamily="18" charset="0"/>
              </a:rPr>
              <a:t>d</a:t>
            </a:r>
            <a:endParaRPr lang="en-US" sz="1400" dirty="0" smtClean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  <a:latin typeface="Cambria" panose="02040503050406030204" pitchFamily="18" charset="0"/>
              </a:rPr>
              <a:t>Check-in starts at 9AM. Group Stretch starts at 9:15</a:t>
            </a: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28600" y="8534400"/>
            <a:ext cx="64770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>
                <a:solidFill>
                  <a:schemeClr val="tx1"/>
                </a:solidFill>
                <a:latin typeface="Cambria" panose="02040503050406030204" pitchFamily="18" charset="0"/>
              </a:rPr>
              <a:t>Send registration and sponsor money in with child – label it “PTO Fun Run”</a:t>
            </a:r>
          </a:p>
          <a:p>
            <a:r>
              <a:rPr lang="en-US" sz="1400" u="sng" dirty="0" smtClean="0">
                <a:solidFill>
                  <a:schemeClr val="tx1"/>
                </a:solidFill>
                <a:latin typeface="Cambria" panose="02040503050406030204" pitchFamily="18" charset="0"/>
              </a:rPr>
              <a:t>Registration/Waiver must be received by </a:t>
            </a:r>
            <a:r>
              <a:rPr lang="en-US" sz="1400" b="1" u="sng" dirty="0" smtClean="0">
                <a:solidFill>
                  <a:schemeClr val="tx1"/>
                </a:solidFill>
                <a:latin typeface="Cambria" panose="02040503050406030204" pitchFamily="18" charset="0"/>
              </a:rPr>
              <a:t>Monday 3/21</a:t>
            </a:r>
          </a:p>
        </p:txBody>
      </p:sp>
    </p:spTree>
    <p:extLst>
      <p:ext uri="{BB962C8B-B14F-4D97-AF65-F5344CB8AC3E}">
        <p14:creationId xmlns:p14="http://schemas.microsoft.com/office/powerpoint/2010/main" val="3525190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156</TotalTime>
  <Words>195</Words>
  <Application>Microsoft Office PowerPoint</Application>
  <PresentationFormat>On-screen Show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Cambria</vt:lpstr>
      <vt:lpstr>Kristen ITC</vt:lpstr>
      <vt:lpstr>Default Theme</vt:lpstr>
      <vt:lpstr>Chester Elementary School PTO                 Presents</vt:lpstr>
    </vt:vector>
  </TitlesOfParts>
  <Company>United Technologies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Chester Elementary School PTO                 Presents</dc:title>
  <dc:creator>m311291 Ronald Toth</dc:creator>
  <cp:lastModifiedBy>Ronald</cp:lastModifiedBy>
  <cp:revision>23</cp:revision>
  <cp:lastPrinted>2014-04-22T16:22:47Z</cp:lastPrinted>
  <dcterms:created xsi:type="dcterms:W3CDTF">2014-04-22T16:00:11Z</dcterms:created>
  <dcterms:modified xsi:type="dcterms:W3CDTF">2016-03-11T11:52:47Z</dcterms:modified>
</cp:coreProperties>
</file>