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7077075" cy="9363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8336" autoAdjust="0"/>
  </p:normalViewPr>
  <p:slideViewPr>
    <p:cSldViewPr>
      <p:cViewPr varScale="1">
        <p:scale>
          <a:sx n="88" d="100"/>
          <a:sy n="88" d="100"/>
        </p:scale>
        <p:origin x="-715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7050" cy="468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438" y="0"/>
            <a:ext cx="3067050" cy="468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6E9508-4D8A-4BDA-9375-50EBDB699A75}" type="datetimeFigureOut">
              <a:rPr lang="en-US" smtClean="0"/>
              <a:t>11/20/2015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6975" y="701675"/>
            <a:ext cx="4683125" cy="35115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8025" y="4448175"/>
            <a:ext cx="5661025" cy="4213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93175"/>
            <a:ext cx="3067050" cy="468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438" y="8893175"/>
            <a:ext cx="3067050" cy="468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A665F8-A090-4932-B162-D6D1DF5592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6124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71FDA-579E-4409-8E69-006D0DEDB56A}" type="datetimeFigureOut">
              <a:rPr lang="en-US" smtClean="0"/>
              <a:t>11/20/2015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60FE9-FDCA-4E7A-AA2D-7E719A8D2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8600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71FDA-579E-4409-8E69-006D0DEDB56A}" type="datetimeFigureOut">
              <a:rPr lang="en-US" smtClean="0"/>
              <a:t>11/20/2015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60FE9-FDCA-4E7A-AA2D-7E719A8D2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3762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71FDA-579E-4409-8E69-006D0DEDB56A}" type="datetimeFigureOut">
              <a:rPr lang="en-US" smtClean="0"/>
              <a:t>11/20/2015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60FE9-FDCA-4E7A-AA2D-7E719A8D2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816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71FDA-579E-4409-8E69-006D0DEDB56A}" type="datetimeFigureOut">
              <a:rPr lang="en-US" smtClean="0"/>
              <a:t>11/20/2015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60FE9-FDCA-4E7A-AA2D-7E719A8D2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6081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71FDA-579E-4409-8E69-006D0DEDB56A}" type="datetimeFigureOut">
              <a:rPr lang="en-US" smtClean="0"/>
              <a:t>11/20/2015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60FE9-FDCA-4E7A-AA2D-7E719A8D2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5924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71FDA-579E-4409-8E69-006D0DEDB56A}" type="datetimeFigureOut">
              <a:rPr lang="en-US" smtClean="0"/>
              <a:t>11/20/2015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60FE9-FDCA-4E7A-AA2D-7E719A8D2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89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71FDA-579E-4409-8E69-006D0DEDB56A}" type="datetimeFigureOut">
              <a:rPr lang="en-US" smtClean="0"/>
              <a:t>11/20/2015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60FE9-FDCA-4E7A-AA2D-7E719A8D2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752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71FDA-579E-4409-8E69-006D0DEDB56A}" type="datetimeFigureOut">
              <a:rPr lang="en-US" smtClean="0"/>
              <a:t>11/20/2015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60FE9-FDCA-4E7A-AA2D-7E719A8D2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3063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71FDA-579E-4409-8E69-006D0DEDB56A}" type="datetimeFigureOut">
              <a:rPr lang="en-US" smtClean="0"/>
              <a:t>11/20/2015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60FE9-FDCA-4E7A-AA2D-7E719A8D2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032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71FDA-579E-4409-8E69-006D0DEDB56A}" type="datetimeFigureOut">
              <a:rPr lang="en-US" smtClean="0"/>
              <a:t>11/20/2015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60FE9-FDCA-4E7A-AA2D-7E719A8D2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2246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71FDA-579E-4409-8E69-006D0DEDB56A}" type="datetimeFigureOut">
              <a:rPr lang="en-US" smtClean="0"/>
              <a:t>11/20/2015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60FE9-FDCA-4E7A-AA2D-7E719A8D2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21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771FDA-579E-4409-8E69-006D0DEDB56A}" type="datetimeFigureOut">
              <a:rPr lang="en-US" smtClean="0"/>
              <a:t>11/20/2015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760FE9-FDCA-4E7A-AA2D-7E719A8D2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65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mailto:lchambers@ti.com" TargetMode="External"/><Relationship Id="rId3" Type="http://schemas.openxmlformats.org/officeDocument/2006/relationships/image" Target="../media/image2.png"/><Relationship Id="rId7" Type="http://schemas.openxmlformats.org/officeDocument/2006/relationships/hyperlink" Target="http://www.temspto.org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Relationship Id="rId9" Type="http://schemas.openxmlformats.org/officeDocument/2006/relationships/image" Target="../media/image14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4992" y="4650740"/>
            <a:ext cx="1060450" cy="1593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8952" y="2286000"/>
            <a:ext cx="1031875" cy="1584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1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2095500"/>
            <a:ext cx="1139825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4485005"/>
            <a:ext cx="1136650" cy="1571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 Box 11"/>
          <p:cNvSpPr txBox="1"/>
          <p:nvPr/>
        </p:nvSpPr>
        <p:spPr>
          <a:xfrm>
            <a:off x="1227224" y="2311487"/>
            <a:ext cx="2261235" cy="1325880"/>
          </a:xfrm>
          <a:prstGeom prst="rect">
            <a:avLst/>
          </a:prstGeom>
          <a:noFill/>
          <a:ln>
            <a:noFill/>
          </a:ln>
          <a:effectLst/>
          <a:extLst>
            <a:ext uri="{C572A759-6A51-4108-AA02-DFA0A04FC94B}">
              <ma14:wrappingTextBoxFlag xmlns:lc="http://schemas.openxmlformats.org/drawingml/2006/lockedCanvas" xmlns:ma14="http://schemas.microsoft.com/office/mac/drawingml/2011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v="urn:schemas-microsoft-com:mac:vml" xmlns:mc="http://schemas.openxmlformats.org/markup-compatibility/2006" xmlns:mo="http://schemas.microsoft.com/office/mac/office/2008/main" xmlns:wpc="http://schemas.microsoft.com/office/word/2010/wordprocessingCanvas" xmlns=""/>
            </a:ext>
          </a:extLst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200" b="1" dirty="0">
                <a:effectLst/>
                <a:latin typeface="Cambria"/>
                <a:ea typeface="MS Mincho"/>
                <a:cs typeface="Times New Roman"/>
              </a:rPr>
              <a:t>$45</a:t>
            </a:r>
            <a:endParaRPr lang="en-US" sz="1200" dirty="0">
              <a:effectLst/>
              <a:latin typeface="Cambria"/>
              <a:ea typeface="MS Mincho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effectLst/>
                <a:latin typeface="Cambria"/>
                <a:ea typeface="MS Mincho"/>
                <a:cs typeface="Times New Roman"/>
              </a:rPr>
              <a:t>AS ______	AL ______</a:t>
            </a:r>
            <a:endParaRPr lang="en-US" sz="1200" dirty="0">
              <a:effectLst/>
              <a:latin typeface="Cambria"/>
              <a:ea typeface="MS Mincho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effectLst/>
                <a:latin typeface="Cambria"/>
                <a:ea typeface="MS Mincho"/>
                <a:cs typeface="Times New Roman"/>
              </a:rPr>
              <a:t>AM ______	AXL ______</a:t>
            </a:r>
            <a:endParaRPr lang="en-US" sz="1200" dirty="0">
              <a:effectLst/>
              <a:latin typeface="Cambria"/>
              <a:ea typeface="MS Mincho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effectLst/>
                <a:latin typeface="Cambria"/>
                <a:ea typeface="MS Mincho"/>
                <a:cs typeface="Times New Roman"/>
              </a:rPr>
              <a:t>Want # on sleeve? +$5   #______</a:t>
            </a:r>
            <a:endParaRPr lang="en-US" sz="1200" dirty="0">
              <a:effectLst/>
              <a:latin typeface="Cambria"/>
              <a:ea typeface="MS Mincho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effectLst/>
                <a:latin typeface="Cambria"/>
                <a:ea typeface="MS Mincho"/>
                <a:cs typeface="Times New Roman"/>
              </a:rPr>
              <a:t>Want sport name on front?  +$5</a:t>
            </a:r>
            <a:endParaRPr lang="en-US" sz="1200" dirty="0">
              <a:effectLst/>
              <a:latin typeface="Cambria"/>
              <a:ea typeface="MS Mincho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effectLst/>
                <a:latin typeface="Cambria"/>
                <a:ea typeface="MS Mincho"/>
                <a:cs typeface="Times New Roman"/>
              </a:rPr>
              <a:t>Indicate sport.    ___________________</a:t>
            </a:r>
            <a:endParaRPr lang="en-US" sz="1200" dirty="0">
              <a:effectLst/>
              <a:latin typeface="Cambria"/>
              <a:ea typeface="MS Mincho"/>
              <a:cs typeface="Times New Roman"/>
            </a:endParaRPr>
          </a:p>
        </p:txBody>
      </p:sp>
      <p:sp>
        <p:nvSpPr>
          <p:cNvPr id="12" name="Text Box 12"/>
          <p:cNvSpPr txBox="1"/>
          <p:nvPr/>
        </p:nvSpPr>
        <p:spPr>
          <a:xfrm>
            <a:off x="1564871" y="4828424"/>
            <a:ext cx="1778000" cy="1122680"/>
          </a:xfrm>
          <a:prstGeom prst="rect">
            <a:avLst/>
          </a:prstGeom>
          <a:noFill/>
          <a:ln>
            <a:noFill/>
          </a:ln>
          <a:effectLst/>
          <a:extLst>
            <a:ext uri="{C572A759-6A51-4108-AA02-DFA0A04FC94B}">
              <ma14:wrappingTextBoxFlag xmlns:lc="http://schemas.openxmlformats.org/drawingml/2006/lockedCanvas" xmlns:ma14="http://schemas.microsoft.com/office/mac/drawingml/2011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v="urn:schemas-microsoft-com:mac:vml" xmlns:mc="http://schemas.openxmlformats.org/markup-compatibility/2006" xmlns:mo="http://schemas.microsoft.com/office/mac/office/2008/main" xmlns:wpc="http://schemas.microsoft.com/office/word/2010/wordprocessingCanvas" xmlns=""/>
            </a:ext>
          </a:extLst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200" b="1" dirty="0">
                <a:effectLst/>
                <a:latin typeface="Cambria"/>
                <a:ea typeface="MS Mincho"/>
                <a:cs typeface="Times New Roman"/>
              </a:rPr>
              <a:t>$48</a:t>
            </a:r>
            <a:endParaRPr lang="en-US" sz="1200" dirty="0">
              <a:effectLst/>
              <a:latin typeface="Cambria"/>
              <a:ea typeface="MS Mincho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effectLst/>
                <a:latin typeface="Cambria"/>
                <a:ea typeface="MS Mincho"/>
                <a:cs typeface="Times New Roman"/>
              </a:rPr>
              <a:t>AS ______	AL ______</a:t>
            </a:r>
            <a:endParaRPr lang="en-US" sz="1200" dirty="0">
              <a:effectLst/>
              <a:latin typeface="Cambria"/>
              <a:ea typeface="MS Mincho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effectLst/>
                <a:latin typeface="Cambria"/>
                <a:ea typeface="MS Mincho"/>
                <a:cs typeface="Times New Roman"/>
              </a:rPr>
              <a:t>AM ______	AXL ______</a:t>
            </a:r>
            <a:endParaRPr lang="en-US" sz="1200" dirty="0">
              <a:effectLst/>
              <a:latin typeface="Cambria"/>
              <a:ea typeface="MS Mincho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effectLst/>
                <a:latin typeface="Cambria"/>
                <a:ea typeface="MS Mincho"/>
                <a:cs typeface="Times New Roman"/>
              </a:rPr>
              <a:t>Want # on sleeve? +$5     </a:t>
            </a:r>
            <a:endParaRPr lang="en-US" sz="1200" dirty="0">
              <a:effectLst/>
              <a:latin typeface="Cambria"/>
              <a:ea typeface="MS Mincho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effectLst/>
                <a:latin typeface="Cambria"/>
                <a:ea typeface="MS Mincho"/>
                <a:cs typeface="Times New Roman"/>
              </a:rPr>
              <a:t>#_____</a:t>
            </a:r>
            <a:endParaRPr lang="en-US" sz="1200" dirty="0">
              <a:effectLst/>
              <a:latin typeface="Cambria"/>
              <a:ea typeface="MS Mincho"/>
              <a:cs typeface="Times New Roman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effectLst/>
                <a:latin typeface="Cambria"/>
                <a:ea typeface="MS Mincho"/>
                <a:cs typeface="Times New Roman"/>
              </a:rPr>
              <a:t> </a:t>
            </a:r>
            <a:endParaRPr lang="en-US" sz="1200" dirty="0">
              <a:effectLst/>
              <a:latin typeface="Cambria"/>
              <a:ea typeface="MS Mincho"/>
              <a:cs typeface="Times New Roman"/>
            </a:endParaRPr>
          </a:p>
        </p:txBody>
      </p:sp>
      <p:sp>
        <p:nvSpPr>
          <p:cNvPr id="13" name="Text Box 13"/>
          <p:cNvSpPr txBox="1"/>
          <p:nvPr/>
        </p:nvSpPr>
        <p:spPr>
          <a:xfrm>
            <a:off x="4648200" y="4746942"/>
            <a:ext cx="1858010" cy="1401445"/>
          </a:xfrm>
          <a:prstGeom prst="rect">
            <a:avLst/>
          </a:prstGeom>
          <a:noFill/>
          <a:ln>
            <a:noFill/>
          </a:ln>
          <a:effectLst/>
          <a:extLst>
            <a:ext uri="{C572A759-6A51-4108-AA02-DFA0A04FC94B}">
              <ma14:wrappingTextBoxFlag xmlns:lc="http://schemas.openxmlformats.org/drawingml/2006/lockedCanvas" xmlns:ma14="http://schemas.microsoft.com/office/mac/drawingml/2011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v="urn:schemas-microsoft-com:mac:vml" xmlns:mc="http://schemas.openxmlformats.org/markup-compatibility/2006" xmlns:mo="http://schemas.microsoft.com/office/mac/office/2008/main" xmlns:wpc="http://schemas.microsoft.com/office/word/2010/wordprocessingCanvas" xmlns=""/>
            </a:ext>
          </a:extLst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200" b="1" dirty="0">
                <a:effectLst/>
                <a:latin typeface="Cambria"/>
                <a:ea typeface="MS Mincho"/>
                <a:cs typeface="Times New Roman"/>
              </a:rPr>
              <a:t>$35</a:t>
            </a:r>
            <a:endParaRPr lang="en-US" sz="1200" dirty="0">
              <a:effectLst/>
              <a:latin typeface="Cambria"/>
              <a:ea typeface="MS Mincho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effectLst/>
                <a:latin typeface="Cambria"/>
                <a:ea typeface="MS Mincho"/>
                <a:cs typeface="Times New Roman"/>
              </a:rPr>
              <a:t>YS ______	YL ______</a:t>
            </a:r>
            <a:endParaRPr lang="en-US" sz="1200" dirty="0">
              <a:effectLst/>
              <a:latin typeface="Cambria"/>
              <a:ea typeface="MS Mincho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effectLst/>
                <a:latin typeface="Cambria"/>
                <a:ea typeface="MS Mincho"/>
                <a:cs typeface="Times New Roman"/>
              </a:rPr>
              <a:t>YM ______	YXL ______</a:t>
            </a:r>
            <a:endParaRPr lang="en-US" sz="1200" dirty="0">
              <a:effectLst/>
              <a:latin typeface="Cambria"/>
              <a:ea typeface="MS Mincho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effectLst/>
                <a:latin typeface="Cambria"/>
                <a:ea typeface="MS Mincho"/>
                <a:cs typeface="Times New Roman"/>
              </a:rPr>
              <a:t> </a:t>
            </a:r>
            <a:endParaRPr lang="en-US" sz="1200" dirty="0">
              <a:effectLst/>
              <a:latin typeface="Cambria"/>
              <a:ea typeface="MS Mincho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effectLst/>
                <a:latin typeface="Cambria"/>
                <a:ea typeface="MS Mincho"/>
                <a:cs typeface="Times New Roman"/>
              </a:rPr>
              <a:t>AS ______	AL ______</a:t>
            </a:r>
            <a:endParaRPr lang="en-US" sz="1200" dirty="0">
              <a:effectLst/>
              <a:latin typeface="Cambria"/>
              <a:ea typeface="MS Mincho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effectLst/>
                <a:latin typeface="Cambria"/>
                <a:ea typeface="MS Mincho"/>
                <a:cs typeface="Times New Roman"/>
              </a:rPr>
              <a:t>AM ______	AXL ______</a:t>
            </a:r>
            <a:endParaRPr lang="en-US" sz="1200" dirty="0">
              <a:effectLst/>
              <a:latin typeface="Cambria"/>
              <a:ea typeface="MS Mincho"/>
              <a:cs typeface="Times New Roman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effectLst/>
                <a:latin typeface="Cambria"/>
                <a:ea typeface="MS Mincho"/>
                <a:cs typeface="Times New Roman"/>
              </a:rPr>
              <a:t> </a:t>
            </a:r>
            <a:endParaRPr lang="en-US" sz="1200" dirty="0">
              <a:effectLst/>
              <a:latin typeface="Cambria"/>
              <a:ea typeface="MS Mincho"/>
              <a:cs typeface="Times New Roman"/>
            </a:endParaRPr>
          </a:p>
        </p:txBody>
      </p:sp>
      <p:sp>
        <p:nvSpPr>
          <p:cNvPr id="14" name="Text Box 14"/>
          <p:cNvSpPr txBox="1"/>
          <p:nvPr/>
        </p:nvSpPr>
        <p:spPr>
          <a:xfrm>
            <a:off x="7462837" y="2130387"/>
            <a:ext cx="1681163" cy="1538056"/>
          </a:xfrm>
          <a:prstGeom prst="rect">
            <a:avLst/>
          </a:prstGeom>
          <a:noFill/>
          <a:ln>
            <a:noFill/>
          </a:ln>
          <a:effectLst/>
          <a:extLst>
            <a:ext uri="{C572A759-6A51-4108-AA02-DFA0A04FC94B}">
              <ma14:wrappingTextBoxFlag xmlns:lc="http://schemas.openxmlformats.org/drawingml/2006/lockedCanvas" xmlns:ma14="http://schemas.microsoft.com/office/mac/drawingml/2011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v="urn:schemas-microsoft-com:mac:vml" xmlns:mc="http://schemas.openxmlformats.org/markup-compatibility/2006" xmlns:mo="http://schemas.microsoft.com/office/mac/office/2008/main" xmlns:wpc="http://schemas.microsoft.com/office/word/2010/wordprocessingCanvas" xmlns=""/>
            </a:ext>
          </a:extLst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sz="2200" b="1" dirty="0" smtClean="0">
                <a:solidFill>
                  <a:prstClr val="black"/>
                </a:solidFill>
                <a:latin typeface="Cambria"/>
                <a:ea typeface="MS Mincho"/>
                <a:cs typeface="Times New Roman"/>
              </a:rPr>
              <a:t>$20</a:t>
            </a:r>
            <a:endParaRPr lang="en-US" sz="1200" dirty="0">
              <a:solidFill>
                <a:prstClr val="black"/>
              </a:solidFill>
              <a:latin typeface="Cambria"/>
              <a:ea typeface="MS Mincho"/>
              <a:cs typeface="Times New Roman"/>
            </a:endParaRPr>
          </a:p>
          <a:p>
            <a:pPr lvl="0"/>
            <a:r>
              <a:rPr lang="en-US" sz="1100" dirty="0" smtClean="0">
                <a:solidFill>
                  <a:prstClr val="black"/>
                </a:solidFill>
                <a:latin typeface="Cambria"/>
                <a:ea typeface="MS Mincho"/>
                <a:cs typeface="Times New Roman"/>
              </a:rPr>
              <a:t>Ladies</a:t>
            </a:r>
            <a:r>
              <a:rPr lang="en-US" sz="1100" dirty="0">
                <a:solidFill>
                  <a:prstClr val="black"/>
                </a:solidFill>
                <a:latin typeface="Cambria"/>
                <a:ea typeface="MS Mincho"/>
                <a:cs typeface="Times New Roman"/>
              </a:rPr>
              <a:t> </a:t>
            </a:r>
            <a:endParaRPr lang="en-US" sz="1100" dirty="0" smtClean="0">
              <a:solidFill>
                <a:prstClr val="black"/>
              </a:solidFill>
              <a:latin typeface="Cambria"/>
              <a:ea typeface="MS Mincho"/>
              <a:cs typeface="Times New Roman"/>
            </a:endParaRPr>
          </a:p>
          <a:p>
            <a:pPr lvl="0"/>
            <a:r>
              <a:rPr lang="en-US" sz="1100" dirty="0" smtClean="0">
                <a:solidFill>
                  <a:prstClr val="black"/>
                </a:solidFill>
                <a:latin typeface="Cambria"/>
                <a:ea typeface="MS Mincho"/>
                <a:cs typeface="Times New Roman"/>
              </a:rPr>
              <a:t>AS </a:t>
            </a:r>
            <a:r>
              <a:rPr lang="en-US" sz="1100" dirty="0">
                <a:solidFill>
                  <a:prstClr val="black"/>
                </a:solidFill>
                <a:latin typeface="Cambria"/>
                <a:ea typeface="MS Mincho"/>
                <a:cs typeface="Times New Roman"/>
              </a:rPr>
              <a:t>______   AL ______</a:t>
            </a:r>
            <a:endParaRPr lang="en-US" sz="1200" dirty="0">
              <a:solidFill>
                <a:prstClr val="black"/>
              </a:solidFill>
              <a:latin typeface="Cambria"/>
              <a:ea typeface="MS Mincho"/>
              <a:cs typeface="Times New Roman"/>
            </a:endParaRPr>
          </a:p>
          <a:p>
            <a:pPr lvl="0"/>
            <a:r>
              <a:rPr lang="en-US" sz="1100" dirty="0">
                <a:solidFill>
                  <a:prstClr val="black"/>
                </a:solidFill>
                <a:latin typeface="Cambria"/>
                <a:ea typeface="MS Mincho"/>
                <a:cs typeface="Times New Roman"/>
              </a:rPr>
              <a:t>AM ______   AXL </a:t>
            </a:r>
            <a:r>
              <a:rPr lang="en-US" sz="1100" dirty="0" smtClean="0">
                <a:solidFill>
                  <a:prstClr val="black"/>
                </a:solidFill>
                <a:latin typeface="Cambria"/>
                <a:ea typeface="MS Mincho"/>
                <a:cs typeface="Times New Roman"/>
              </a:rPr>
              <a:t>______</a:t>
            </a:r>
            <a:endParaRPr lang="en-US" sz="1200" dirty="0" smtClean="0">
              <a:solidFill>
                <a:prstClr val="black"/>
              </a:solidFill>
              <a:latin typeface="Cambria"/>
              <a:ea typeface="MS Mincho"/>
              <a:cs typeface="Times New Roman"/>
            </a:endParaRPr>
          </a:p>
          <a:p>
            <a:pPr lvl="0"/>
            <a:r>
              <a:rPr lang="en-US" sz="1100" dirty="0" err="1" smtClean="0">
                <a:solidFill>
                  <a:prstClr val="black"/>
                </a:solidFill>
                <a:latin typeface="Cambria"/>
                <a:ea typeface="MS Mincho"/>
                <a:cs typeface="Times New Roman"/>
              </a:rPr>
              <a:t>Mens</a:t>
            </a:r>
            <a:endParaRPr lang="en-US" sz="1100" dirty="0">
              <a:solidFill>
                <a:prstClr val="black"/>
              </a:solidFill>
              <a:latin typeface="Cambria"/>
              <a:ea typeface="MS Mincho"/>
              <a:cs typeface="Times New Roman"/>
            </a:endParaRPr>
          </a:p>
          <a:p>
            <a:pPr lvl="0"/>
            <a:r>
              <a:rPr lang="en-US" sz="1100" dirty="0">
                <a:solidFill>
                  <a:prstClr val="black"/>
                </a:solidFill>
                <a:latin typeface="Cambria"/>
                <a:ea typeface="MS Mincho"/>
                <a:cs typeface="Times New Roman"/>
              </a:rPr>
              <a:t>AS ______   AL ______</a:t>
            </a:r>
            <a:endParaRPr lang="en-US" sz="1200" dirty="0">
              <a:solidFill>
                <a:prstClr val="black"/>
              </a:solidFill>
              <a:latin typeface="Cambria"/>
              <a:ea typeface="MS Mincho"/>
              <a:cs typeface="Times New Roman"/>
            </a:endParaRPr>
          </a:p>
          <a:p>
            <a:pPr lvl="0"/>
            <a:r>
              <a:rPr lang="en-US" sz="1100" dirty="0">
                <a:solidFill>
                  <a:prstClr val="black"/>
                </a:solidFill>
                <a:latin typeface="Cambria"/>
                <a:ea typeface="MS Mincho"/>
                <a:cs typeface="Times New Roman"/>
              </a:rPr>
              <a:t>AM ______   AXL </a:t>
            </a:r>
            <a:r>
              <a:rPr lang="en-US" sz="1100" dirty="0" smtClean="0">
                <a:solidFill>
                  <a:prstClr val="black"/>
                </a:solidFill>
                <a:latin typeface="Cambria"/>
                <a:ea typeface="MS Mincho"/>
                <a:cs typeface="Times New Roman"/>
              </a:rPr>
              <a:t>______</a:t>
            </a:r>
            <a:endParaRPr lang="en-US" sz="1200" dirty="0" smtClean="0">
              <a:solidFill>
                <a:prstClr val="black"/>
              </a:solidFill>
              <a:latin typeface="Cambria"/>
              <a:ea typeface="MS Mincho"/>
              <a:cs typeface="Times New Roman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050" dirty="0" smtClean="0">
                <a:latin typeface="Cambria"/>
                <a:ea typeface="MS Mincho"/>
                <a:cs typeface="Times New Roman"/>
              </a:rPr>
              <a:t>Others sizes and colors available online</a:t>
            </a:r>
            <a:r>
              <a:rPr lang="en-US" sz="1050" dirty="0" smtClean="0">
                <a:effectLst/>
                <a:latin typeface="Cambria"/>
                <a:ea typeface="MS Mincho"/>
                <a:cs typeface="Times New Roman"/>
              </a:rPr>
              <a:t> </a:t>
            </a:r>
            <a:endParaRPr lang="en-US" sz="700" dirty="0">
              <a:effectLst/>
              <a:latin typeface="Cambria"/>
              <a:ea typeface="MS Mincho"/>
              <a:cs typeface="Times New Roman"/>
            </a:endParaRPr>
          </a:p>
        </p:txBody>
      </p:sp>
      <p:sp>
        <p:nvSpPr>
          <p:cNvPr id="15" name="Text Box 26"/>
          <p:cNvSpPr txBox="1"/>
          <p:nvPr/>
        </p:nvSpPr>
        <p:spPr>
          <a:xfrm>
            <a:off x="0" y="6324600"/>
            <a:ext cx="9178461" cy="609600"/>
          </a:xfrm>
          <a:prstGeom prst="rect">
            <a:avLst/>
          </a:prstGeom>
          <a:noFill/>
          <a:ln>
            <a:noFill/>
          </a:ln>
          <a:effectLst/>
          <a:extLst>
            <a:ext uri="{C572A759-6A51-4108-AA02-DFA0A04FC94B}">
              <ma14:wrappingTextBoxFlag xmlns:lc="http://schemas.openxmlformats.org/drawingml/2006/lockedCanvas" xmlns:ma14="http://schemas.microsoft.com/office/mac/drawingml/2011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v="urn:schemas-microsoft-com:mac:vml" xmlns:mc="http://schemas.openxmlformats.org/markup-compatibility/2006" xmlns:mo="http://schemas.microsoft.com/office/mac/office/2008/main" xmlns:wpc="http://schemas.microsoft.com/office/word/2010/wordprocessingCanvas" xmlns=""/>
            </a:ext>
          </a:extLst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tabLst>
                <a:tab pos="2743200" algn="ctr"/>
                <a:tab pos="5486400" algn="r"/>
              </a:tabLst>
            </a:pPr>
            <a:r>
              <a:rPr lang="en-US" sz="1400" dirty="0" smtClean="0">
                <a:ea typeface="MS Mincho"/>
                <a:cs typeface="Times New Roman"/>
              </a:rPr>
              <a:t>*E</a:t>
            </a:r>
            <a:r>
              <a:rPr lang="en-US" sz="1400" dirty="0" smtClean="0"/>
              <a:t>nter </a:t>
            </a:r>
            <a:r>
              <a:rPr lang="en-US" sz="1400" dirty="0"/>
              <a:t>the </a:t>
            </a:r>
            <a:r>
              <a:rPr lang="en-US" sz="1400" dirty="0" smtClean="0"/>
              <a:t>coupon </a:t>
            </a:r>
            <a:r>
              <a:rPr lang="en-US" sz="1400" dirty="0"/>
              <a:t>code </a:t>
            </a:r>
            <a:r>
              <a:rPr lang="en-US" sz="1400" b="1" dirty="0"/>
              <a:t>TEMSPROMO</a:t>
            </a:r>
            <a:r>
              <a:rPr lang="en-US" sz="1400" dirty="0"/>
              <a:t> (all caps) </a:t>
            </a:r>
            <a:r>
              <a:rPr lang="en-US" sz="1400" dirty="0" smtClean="0"/>
              <a:t>at checkout </a:t>
            </a:r>
            <a:r>
              <a:rPr lang="en-US" sz="1400" dirty="0"/>
              <a:t>for your 15% </a:t>
            </a:r>
            <a:r>
              <a:rPr lang="en-US" sz="1400" dirty="0" smtClean="0"/>
              <a:t>discount if ordering a flannel item online.  </a:t>
            </a:r>
          </a:p>
          <a:p>
            <a:pPr lvl="0" algn="ctr">
              <a:tabLst>
                <a:tab pos="2743200" algn="ctr"/>
                <a:tab pos="5486400" algn="r"/>
              </a:tabLst>
            </a:pPr>
            <a:r>
              <a:rPr lang="en-US" sz="1400" dirty="0" smtClean="0">
                <a:solidFill>
                  <a:prstClr val="black"/>
                </a:solidFill>
                <a:ea typeface="MS Mincho"/>
                <a:cs typeface="Times New Roman"/>
              </a:rPr>
              <a:t>**</a:t>
            </a:r>
            <a:r>
              <a:rPr lang="en-US" sz="1400" dirty="0">
                <a:solidFill>
                  <a:prstClr val="black"/>
                </a:solidFill>
                <a:ea typeface="MS Mincho"/>
                <a:cs typeface="Times New Roman"/>
              </a:rPr>
              <a:t>If you want your online order delivered to the office, select the Pick Up option. </a:t>
            </a:r>
          </a:p>
          <a:p>
            <a:pPr algn="ctr">
              <a:tabLst>
                <a:tab pos="2743200" algn="ctr"/>
                <a:tab pos="5486400" algn="r"/>
              </a:tabLst>
            </a:pPr>
            <a:endParaRPr lang="en-US" sz="1000" dirty="0">
              <a:effectLst/>
              <a:ea typeface="MS Mincho"/>
              <a:cs typeface="Times New Roman"/>
            </a:endParaRPr>
          </a:p>
        </p:txBody>
      </p:sp>
      <p:sp>
        <p:nvSpPr>
          <p:cNvPr id="18" name="Text Box 19"/>
          <p:cNvSpPr txBox="1"/>
          <p:nvPr/>
        </p:nvSpPr>
        <p:spPr>
          <a:xfrm>
            <a:off x="4695190" y="2332269"/>
            <a:ext cx="1858010" cy="1401445"/>
          </a:xfrm>
          <a:prstGeom prst="rect">
            <a:avLst/>
          </a:prstGeom>
          <a:noFill/>
          <a:ln>
            <a:noFill/>
          </a:ln>
          <a:effectLst/>
          <a:extLst>
            <a:ext uri="{C572A759-6A51-4108-AA02-DFA0A04FC94B}">
              <ma14:wrappingTextBoxFlag xmlns:lc="http://schemas.openxmlformats.org/drawingml/2006/lockedCanvas" xmlns:ma14="http://schemas.microsoft.com/office/mac/drawingml/2011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v="urn:schemas-microsoft-com:mac:vml" xmlns:mc="http://schemas.openxmlformats.org/markup-compatibility/2006" xmlns:mo="http://schemas.microsoft.com/office/mac/office/2008/main" xmlns:wpc="http://schemas.microsoft.com/office/word/2010/wordprocessingCanvas" xmlns=""/>
            </a:ext>
          </a:extLst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200" b="1" dirty="0">
                <a:effectLst/>
                <a:latin typeface="Cambria"/>
                <a:ea typeface="MS Mincho"/>
                <a:cs typeface="Times New Roman"/>
              </a:rPr>
              <a:t>$</a:t>
            </a:r>
            <a:r>
              <a:rPr lang="en-US" sz="2200" b="1" dirty="0" smtClean="0">
                <a:effectLst/>
                <a:latin typeface="Cambria"/>
                <a:ea typeface="MS Mincho"/>
                <a:cs typeface="Times New Roman"/>
              </a:rPr>
              <a:t>36</a:t>
            </a:r>
            <a:endParaRPr lang="en-US" sz="1200" dirty="0">
              <a:latin typeface="Cambria"/>
              <a:ea typeface="MS Mincho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100" dirty="0" smtClean="0">
                <a:effectLst/>
                <a:latin typeface="Cambria"/>
                <a:ea typeface="MS Mincho"/>
                <a:cs typeface="Times New Roman"/>
              </a:rPr>
              <a:t>YM ______    YL </a:t>
            </a:r>
            <a:r>
              <a:rPr lang="en-US" sz="1100" dirty="0">
                <a:effectLst/>
                <a:latin typeface="Cambria"/>
                <a:ea typeface="MS Mincho"/>
                <a:cs typeface="Times New Roman"/>
              </a:rPr>
              <a:t>______</a:t>
            </a:r>
            <a:endParaRPr lang="en-US" sz="1200" dirty="0">
              <a:effectLst/>
              <a:latin typeface="Cambria"/>
              <a:ea typeface="MS Mincho"/>
              <a:cs typeface="Times New Roman"/>
            </a:endParaRPr>
          </a:p>
          <a:p>
            <a:r>
              <a:rPr lang="en-US" sz="1100" dirty="0" smtClean="0">
                <a:latin typeface="Cambria"/>
                <a:ea typeface="MS Mincho"/>
                <a:cs typeface="Times New Roman"/>
              </a:rPr>
              <a:t>YXL </a:t>
            </a:r>
            <a:r>
              <a:rPr lang="en-US" sz="1100" dirty="0">
                <a:latin typeface="Cambria"/>
                <a:ea typeface="MS Mincho"/>
                <a:cs typeface="Times New Roman"/>
              </a:rPr>
              <a:t>______</a:t>
            </a:r>
            <a:endParaRPr lang="en-US" sz="1200" dirty="0">
              <a:latin typeface="Cambria"/>
              <a:ea typeface="MS Mincho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effectLst/>
                <a:latin typeface="Cambria"/>
                <a:ea typeface="MS Mincho"/>
                <a:cs typeface="Times New Roman"/>
              </a:rPr>
              <a:t> </a:t>
            </a:r>
            <a:r>
              <a:rPr lang="en-US" sz="1100" dirty="0" smtClean="0">
                <a:effectLst/>
                <a:latin typeface="Cambria"/>
                <a:ea typeface="MS Mincho"/>
                <a:cs typeface="Times New Roman"/>
              </a:rPr>
              <a:t>AS ______   AL </a:t>
            </a:r>
            <a:r>
              <a:rPr lang="en-US" sz="1100" dirty="0">
                <a:effectLst/>
                <a:latin typeface="Cambria"/>
                <a:ea typeface="MS Mincho"/>
                <a:cs typeface="Times New Roman"/>
              </a:rPr>
              <a:t>______</a:t>
            </a:r>
            <a:endParaRPr lang="en-US" sz="1200" dirty="0">
              <a:effectLst/>
              <a:latin typeface="Cambria"/>
              <a:ea typeface="MS Mincho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effectLst/>
                <a:latin typeface="Cambria"/>
                <a:ea typeface="MS Mincho"/>
                <a:cs typeface="Times New Roman"/>
              </a:rPr>
              <a:t>AM </a:t>
            </a:r>
            <a:r>
              <a:rPr lang="en-US" sz="1100" dirty="0" smtClean="0">
                <a:effectLst/>
                <a:latin typeface="Cambria"/>
                <a:ea typeface="MS Mincho"/>
                <a:cs typeface="Times New Roman"/>
              </a:rPr>
              <a:t>______   AXL </a:t>
            </a:r>
            <a:r>
              <a:rPr lang="en-US" sz="1100" dirty="0">
                <a:effectLst/>
                <a:latin typeface="Cambria"/>
                <a:ea typeface="MS Mincho"/>
                <a:cs typeface="Times New Roman"/>
              </a:rPr>
              <a:t>______</a:t>
            </a:r>
            <a:endParaRPr lang="en-US" sz="1200" dirty="0">
              <a:effectLst/>
              <a:latin typeface="Cambria"/>
              <a:ea typeface="MS Mincho"/>
              <a:cs typeface="Times New Roman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effectLst/>
                <a:latin typeface="Cambria"/>
                <a:ea typeface="MS Mincho"/>
                <a:cs typeface="Times New Roman"/>
              </a:rPr>
              <a:t> </a:t>
            </a:r>
            <a:endParaRPr lang="en-US" sz="1200" dirty="0">
              <a:effectLst/>
              <a:latin typeface="Cambria"/>
              <a:ea typeface="MS Mincho"/>
              <a:cs typeface="Times New Roman"/>
            </a:endParaRPr>
          </a:p>
        </p:txBody>
      </p:sp>
      <p:pic>
        <p:nvPicPr>
          <p:cNvPr id="2054" name="Picture 20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4173854"/>
            <a:ext cx="914400" cy="2193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Text Box 29"/>
          <p:cNvSpPr txBox="1"/>
          <p:nvPr/>
        </p:nvSpPr>
        <p:spPr>
          <a:xfrm>
            <a:off x="7162800" y="4650740"/>
            <a:ext cx="2015661" cy="1401445"/>
          </a:xfrm>
          <a:prstGeom prst="rect">
            <a:avLst/>
          </a:prstGeom>
          <a:noFill/>
          <a:ln>
            <a:noFill/>
          </a:ln>
          <a:effectLst/>
          <a:extLst>
            <a:ext uri="{C572A759-6A51-4108-AA02-DFA0A04FC94B}">
              <ma14:wrappingTextBoxFlag xmlns:lc="http://schemas.openxmlformats.org/drawingml/2006/lockedCanvas" xmlns:ma14="http://schemas.microsoft.com/office/mac/drawingml/2011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v="urn:schemas-microsoft-com:mac:vml" xmlns:mc="http://schemas.openxmlformats.org/markup-compatibility/2006" xmlns:mo="http://schemas.microsoft.com/office/mac/office/2008/main" xmlns:wpc="http://schemas.microsoft.com/office/word/2010/wordprocessingCanvas" xmlns=""/>
            </a:ext>
          </a:extLst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200" b="1" dirty="0" smtClean="0">
                <a:effectLst/>
                <a:latin typeface="Cambria"/>
                <a:ea typeface="MS Mincho"/>
                <a:cs typeface="Times New Roman"/>
              </a:rPr>
              <a:t>$</a:t>
            </a:r>
            <a:r>
              <a:rPr lang="en-US" sz="2200" b="1" dirty="0" smtClean="0">
                <a:latin typeface="Cambria"/>
                <a:ea typeface="MS Mincho"/>
                <a:cs typeface="Times New Roman"/>
              </a:rPr>
              <a:t>26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100" dirty="0" smtClean="0">
                <a:effectLst/>
                <a:latin typeface="Cambria"/>
                <a:ea typeface="MS Mincho"/>
                <a:cs typeface="Times New Roman"/>
              </a:rPr>
              <a:t>YS </a:t>
            </a:r>
            <a:r>
              <a:rPr lang="en-US" sz="1100" dirty="0">
                <a:effectLst/>
                <a:latin typeface="Cambria"/>
                <a:ea typeface="MS Mincho"/>
                <a:cs typeface="Times New Roman"/>
              </a:rPr>
              <a:t>______	YL ______</a:t>
            </a:r>
            <a:endParaRPr lang="en-US" sz="1200" dirty="0">
              <a:effectLst/>
              <a:latin typeface="Cambria"/>
              <a:ea typeface="MS Mincho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effectLst/>
                <a:latin typeface="Cambria"/>
                <a:ea typeface="MS Mincho"/>
                <a:cs typeface="Times New Roman"/>
              </a:rPr>
              <a:t>YM ______	YXL ______</a:t>
            </a:r>
            <a:endParaRPr lang="en-US" sz="1200" dirty="0">
              <a:effectLst/>
              <a:latin typeface="Cambria"/>
              <a:ea typeface="MS Mincho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effectLst/>
                <a:latin typeface="Cambria"/>
                <a:ea typeface="MS Mincho"/>
                <a:cs typeface="Times New Roman"/>
              </a:rPr>
              <a:t> </a:t>
            </a:r>
            <a:endParaRPr lang="en-US" sz="1200" dirty="0">
              <a:effectLst/>
              <a:latin typeface="Cambria"/>
              <a:ea typeface="MS Mincho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effectLst/>
                <a:latin typeface="Cambria"/>
                <a:ea typeface="MS Mincho"/>
                <a:cs typeface="Times New Roman"/>
              </a:rPr>
              <a:t>AS ______	AL ______</a:t>
            </a:r>
            <a:endParaRPr lang="en-US" sz="1200" dirty="0">
              <a:effectLst/>
              <a:latin typeface="Cambria"/>
              <a:ea typeface="MS Mincho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effectLst/>
                <a:latin typeface="Cambria"/>
                <a:ea typeface="MS Mincho"/>
                <a:cs typeface="Times New Roman"/>
              </a:rPr>
              <a:t>AM ______	AXL ______</a:t>
            </a:r>
            <a:endParaRPr lang="en-US" sz="1200" dirty="0">
              <a:effectLst/>
              <a:latin typeface="Cambria"/>
              <a:ea typeface="MS Mincho"/>
              <a:cs typeface="Times New Roman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effectLst/>
                <a:latin typeface="Cambria"/>
                <a:ea typeface="MS Mincho"/>
                <a:cs typeface="Times New Roman"/>
              </a:rPr>
              <a:t> </a:t>
            </a:r>
            <a:endParaRPr lang="en-US" sz="1200" dirty="0">
              <a:effectLst/>
              <a:latin typeface="Cambria"/>
              <a:ea typeface="MS Mincho"/>
              <a:cs typeface="Times New Roman"/>
            </a:endParaRPr>
          </a:p>
        </p:txBody>
      </p:sp>
      <p:sp>
        <p:nvSpPr>
          <p:cNvPr id="7" name="Rectangle 15"/>
          <p:cNvSpPr>
            <a:spLocks noChangeArrowheads="1"/>
          </p:cNvSpPr>
          <p:nvPr/>
        </p:nvSpPr>
        <p:spPr bwMode="auto">
          <a:xfrm>
            <a:off x="0" y="-95548"/>
            <a:ext cx="9178461" cy="20928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MS Mincho" pitchFamily="49" charset="-128"/>
                <a:cs typeface="Times New Roman" pitchFamily="18" charset="0"/>
              </a:rPr>
              <a:t>TEMS SPIRIT WEAR</a:t>
            </a:r>
            <a:endParaRPr kumimoji="0" lang="en-US" altLang="en-US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/>
              <a:t>Special 15% discount on </a:t>
            </a:r>
            <a:r>
              <a:rPr lang="en-US" sz="1600" dirty="0" smtClean="0"/>
              <a:t>flannel </a:t>
            </a:r>
            <a:r>
              <a:rPr lang="en-US" sz="1600" dirty="0"/>
              <a:t>Spirit Wear in time for the holiday </a:t>
            </a:r>
            <a:r>
              <a:rPr lang="en-US" sz="1600" dirty="0" smtClean="0"/>
              <a:t>season*.  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MS Mincho" pitchFamily="49" charset="-128"/>
                <a:cs typeface="Times New Roman" pitchFamily="18" charset="0"/>
              </a:rPr>
              <a:t>Please order online** </a:t>
            </a:r>
            <a:r>
              <a:rPr lang="en-US" altLang="en-US" sz="1600" dirty="0">
                <a:ea typeface="MS Mincho" pitchFamily="49" charset="-128"/>
                <a:cs typeface="Times New Roman" pitchFamily="18" charset="0"/>
              </a:rPr>
              <a:t>at </a:t>
            </a:r>
            <a:r>
              <a:rPr lang="en-US" altLang="en-US" sz="1600" dirty="0">
                <a:ea typeface="MS Mincho" pitchFamily="49" charset="-128"/>
                <a:cs typeface="Times New Roman" pitchFamily="18" charset="0"/>
                <a:hlinkClick r:id="rId7"/>
              </a:rPr>
              <a:t>http://</a:t>
            </a:r>
            <a:r>
              <a:rPr lang="en-US" altLang="en-US" sz="1600" dirty="0" smtClean="0">
                <a:ea typeface="MS Mincho" pitchFamily="49" charset="-128"/>
                <a:cs typeface="Times New Roman" pitchFamily="18" charset="0"/>
                <a:hlinkClick r:id="rId7"/>
              </a:rPr>
              <a:t>www.temspto.org</a:t>
            </a:r>
            <a:r>
              <a:rPr lang="en-US" altLang="en-US" sz="1600" dirty="0">
                <a:ea typeface="MS Mincho" pitchFamily="49" charset="-128"/>
                <a:cs typeface="Times New Roman" pitchFamily="18" charset="0"/>
              </a:rPr>
              <a:t> </a:t>
            </a:r>
            <a:r>
              <a:rPr lang="en-US" altLang="en-US" sz="1600" dirty="0" smtClean="0">
                <a:ea typeface="MS Mincho" pitchFamily="49" charset="-128"/>
                <a:cs typeface="Times New Roman" pitchFamily="18" charset="0"/>
              </a:rPr>
              <a:t>or 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MS Mincho" pitchFamily="49" charset="-128"/>
                <a:cs typeface="Times New Roman" pitchFamily="18" charset="0"/>
              </a:rPr>
              <a:t>return this form</a:t>
            </a:r>
            <a:r>
              <a:rPr kumimoji="0" lang="en-US" altLang="en-US" sz="1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ea typeface="MS Mincho" pitchFamily="49" charset="-128"/>
                <a:cs typeface="Times New Roman" pitchFamily="18" charset="0"/>
              </a:rPr>
              <a:t> 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MS Mincho" pitchFamily="49" charset="-128"/>
                <a:cs typeface="Times New Roman" pitchFamily="18" charset="0"/>
              </a:rPr>
              <a:t> to the office with cash or check no later than 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MS Mincho" pitchFamily="49" charset="-128"/>
                <a:cs typeface="Times New Roman" pitchFamily="18" charset="0"/>
              </a:rPr>
              <a:t>Tuesday, December,</a:t>
            </a:r>
            <a:r>
              <a:rPr kumimoji="0" lang="en-US" altLang="en-US" sz="16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ea typeface="MS Mincho" pitchFamily="49" charset="-128"/>
                <a:cs typeface="Times New Roman" pitchFamily="18" charset="0"/>
              </a:rPr>
              <a:t> 15</a:t>
            </a:r>
            <a:r>
              <a:rPr kumimoji="0" lang="en-US" altLang="en-US" sz="16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ea typeface="MS Mincho" pitchFamily="49" charset="-128"/>
                <a:cs typeface="Times New Roman" pitchFamily="18" charset="0"/>
              </a:rPr>
              <a:t>th</a:t>
            </a:r>
            <a:r>
              <a:rPr kumimoji="0" lang="en-US" altLang="en-US" sz="16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ea typeface="MS Mincho" pitchFamily="49" charset="-128"/>
                <a:cs typeface="Times New Roman" pitchFamily="18" charset="0"/>
              </a:rPr>
              <a:t> 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MS Mincho" pitchFamily="49" charset="-128"/>
                <a:cs typeface="Times New Roman" pitchFamily="18" charset="0"/>
              </a:rPr>
              <a:t>for 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MS Mincho" pitchFamily="49" charset="-128"/>
                <a:cs typeface="Times New Roman" pitchFamily="18" charset="0"/>
              </a:rPr>
              <a:t>free shipping or</a:t>
            </a:r>
            <a:r>
              <a:rPr kumimoji="0" lang="en-US" altLang="en-US" sz="16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ea typeface="MS Mincho" pitchFamily="49" charset="-128"/>
                <a:cs typeface="Times New Roman" pitchFamily="18" charset="0"/>
              </a:rPr>
              <a:t> for special flannel pricing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MS Mincho" pitchFamily="49" charset="-128"/>
                <a:cs typeface="Times New Roman" pitchFamily="18" charset="0"/>
              </a:rPr>
              <a:t>.  </a:t>
            </a:r>
            <a:r>
              <a:rPr kumimoji="0" lang="en-US" altLang="en-US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MS Mincho" pitchFamily="49" charset="-128"/>
                <a:cs typeface="Times New Roman" pitchFamily="18" charset="0"/>
              </a:rPr>
              <a:t>Orders should be delivered</a:t>
            </a:r>
            <a:r>
              <a:rPr kumimoji="0" lang="en-US" altLang="en-US" sz="16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ea typeface="MS Mincho" pitchFamily="49" charset="-128"/>
                <a:cs typeface="Times New Roman" pitchFamily="18" charset="0"/>
              </a:rPr>
              <a:t> to the office by December 21</a:t>
            </a:r>
            <a:r>
              <a:rPr kumimoji="0" lang="en-US" altLang="en-US" sz="160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ea typeface="MS Mincho" pitchFamily="49" charset="-128"/>
                <a:cs typeface="Times New Roman" pitchFamily="18" charset="0"/>
              </a:rPr>
              <a:t>st</a:t>
            </a:r>
            <a:r>
              <a:rPr kumimoji="0" lang="en-US" altLang="en-US" sz="16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ea typeface="MS Mincho" pitchFamily="49" charset="-128"/>
                <a:cs typeface="Times New Roman" pitchFamily="18" charset="0"/>
              </a:rPr>
              <a:t>.  </a:t>
            </a:r>
            <a:r>
              <a:rPr lang="en-US" altLang="en-US" sz="1600" dirty="0" smtClean="0">
                <a:ea typeface="MS Mincho" pitchFamily="49" charset="-128"/>
                <a:cs typeface="Times New Roman" pitchFamily="18" charset="0"/>
              </a:rPr>
              <a:t>Please contact </a:t>
            </a:r>
            <a:r>
              <a:rPr lang="en-US" altLang="en-US" sz="1600" dirty="0" smtClean="0">
                <a:ea typeface="MS Mincho" pitchFamily="49" charset="-128"/>
                <a:cs typeface="Times New Roman" pitchFamily="18" charset="0"/>
                <a:hlinkClick r:id="rId8"/>
              </a:rPr>
              <a:t>lchambers@ti.com</a:t>
            </a:r>
            <a:r>
              <a:rPr lang="en-US" altLang="en-US" sz="1600" dirty="0" smtClean="0">
                <a:ea typeface="MS Mincho" pitchFamily="49" charset="-128"/>
                <a:cs typeface="Times New Roman" pitchFamily="18" charset="0"/>
              </a:rPr>
              <a:t> with any questions.</a:t>
            </a:r>
            <a:endParaRPr kumimoji="0" lang="en-US" altLang="en-US" sz="16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MS Mincho" pitchFamily="49" charset="-128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MS Mincho" pitchFamily="49" charset="-128"/>
                <a:cs typeface="Times New Roman" pitchFamily="18" charset="0"/>
              </a:rPr>
              <a:t>Student Name _____________________ Grade ____    Parent email:_____________________________</a:t>
            </a:r>
            <a:endParaRPr kumimoji="0" lang="en-US" alt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8" name="Rectangle 16"/>
          <p:cNvSpPr>
            <a:spLocks noChangeArrowheads="1"/>
          </p:cNvSpPr>
          <p:nvPr/>
        </p:nvSpPr>
        <p:spPr bwMode="auto">
          <a:xfrm>
            <a:off x="152400" y="609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17"/>
          <p:cNvSpPr>
            <a:spLocks noChangeArrowheads="1"/>
          </p:cNvSpPr>
          <p:nvPr/>
        </p:nvSpPr>
        <p:spPr bwMode="auto">
          <a:xfrm>
            <a:off x="152400" y="609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20"/>
          <p:cNvSpPr>
            <a:spLocks noChangeArrowheads="1"/>
          </p:cNvSpPr>
          <p:nvPr/>
        </p:nvSpPr>
        <p:spPr bwMode="auto">
          <a:xfrm>
            <a:off x="152400" y="609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ectangle 22"/>
          <p:cNvSpPr>
            <a:spLocks noChangeArrowheads="1"/>
          </p:cNvSpPr>
          <p:nvPr/>
        </p:nvSpPr>
        <p:spPr bwMode="auto">
          <a:xfrm>
            <a:off x="152400" y="609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ectangle 24"/>
          <p:cNvSpPr>
            <a:spLocks noChangeArrowheads="1"/>
          </p:cNvSpPr>
          <p:nvPr/>
        </p:nvSpPr>
        <p:spPr bwMode="auto">
          <a:xfrm>
            <a:off x="152400" y="609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6"/>
          <p:cNvSpPr>
            <a:spLocks noChangeArrowheads="1"/>
          </p:cNvSpPr>
          <p:nvPr/>
        </p:nvSpPr>
        <p:spPr bwMode="auto">
          <a:xfrm>
            <a:off x="152400" y="609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Rectangle 29"/>
          <p:cNvSpPr>
            <a:spLocks noChangeArrowheads="1"/>
          </p:cNvSpPr>
          <p:nvPr/>
        </p:nvSpPr>
        <p:spPr bwMode="auto">
          <a:xfrm>
            <a:off x="152400" y="609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Rectangle 31"/>
          <p:cNvSpPr>
            <a:spLocks noChangeArrowheads="1"/>
          </p:cNvSpPr>
          <p:nvPr/>
        </p:nvSpPr>
        <p:spPr bwMode="auto">
          <a:xfrm>
            <a:off x="152400" y="609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3162" y="2127250"/>
            <a:ext cx="1209675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46164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5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3581400"/>
            <a:ext cx="1193800" cy="1520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11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1627" y="76200"/>
            <a:ext cx="1571786" cy="19627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7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0613" y="1591129"/>
            <a:ext cx="1474787" cy="1700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10" name="Picture 1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837" y="103187"/>
            <a:ext cx="1774825" cy="2106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 Box 15"/>
          <p:cNvSpPr txBox="1"/>
          <p:nvPr/>
        </p:nvSpPr>
        <p:spPr>
          <a:xfrm>
            <a:off x="304800" y="2038985"/>
            <a:ext cx="1982470" cy="1771015"/>
          </a:xfrm>
          <a:prstGeom prst="rect">
            <a:avLst/>
          </a:prstGeom>
          <a:noFill/>
          <a:ln>
            <a:noFill/>
          </a:ln>
          <a:effectLst/>
          <a:extLst>
            <a:ext uri="{C572A759-6A51-4108-AA02-DFA0A04FC94B}">
              <ma14:wrappingTextBoxFlag xmlns:lc="http://schemas.openxmlformats.org/drawingml/2006/lockedCanvas" xmlns:ma14="http://schemas.microsoft.com/office/mac/drawingml/2011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v="urn:schemas-microsoft-com:mac:vml" xmlns:mc="http://schemas.openxmlformats.org/markup-compatibility/2006" xmlns:mo="http://schemas.microsoft.com/office/mac/office/2008/main" xmlns:wpc="http://schemas.microsoft.com/office/word/2010/wordprocessingCanvas" xmlns=""/>
            </a:ext>
          </a:extLst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2200" b="1" dirty="0">
                <a:effectLst/>
                <a:latin typeface="Cambria"/>
                <a:ea typeface="MS Mincho"/>
                <a:cs typeface="Times New Roman"/>
              </a:rPr>
              <a:t>$25</a:t>
            </a:r>
            <a:endParaRPr lang="en-US" sz="1200" dirty="0">
              <a:effectLst/>
              <a:latin typeface="Cambria"/>
              <a:ea typeface="MS Mincho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effectLst/>
                <a:latin typeface="Cambria"/>
                <a:ea typeface="MS Mincho"/>
                <a:cs typeface="Times New Roman"/>
              </a:rPr>
              <a:t>YS ______	YL ______</a:t>
            </a:r>
            <a:endParaRPr lang="en-US" sz="1200" dirty="0">
              <a:effectLst/>
              <a:latin typeface="Cambria"/>
              <a:ea typeface="MS Mincho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effectLst/>
                <a:latin typeface="Cambria"/>
                <a:ea typeface="MS Mincho"/>
                <a:cs typeface="Times New Roman"/>
              </a:rPr>
              <a:t>YM ______	YXL ______</a:t>
            </a:r>
            <a:endParaRPr lang="en-US" sz="1200" dirty="0">
              <a:effectLst/>
              <a:latin typeface="Cambria"/>
              <a:ea typeface="MS Mincho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effectLst/>
                <a:latin typeface="Cambria"/>
                <a:ea typeface="MS Mincho"/>
                <a:cs typeface="Times New Roman"/>
              </a:rPr>
              <a:t> </a:t>
            </a:r>
            <a:endParaRPr lang="en-US" sz="1200" dirty="0">
              <a:effectLst/>
              <a:latin typeface="Cambria"/>
              <a:ea typeface="MS Mincho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effectLst/>
                <a:latin typeface="Cambria"/>
                <a:ea typeface="MS Mincho"/>
                <a:cs typeface="Times New Roman"/>
              </a:rPr>
              <a:t>AS ______	AL ______</a:t>
            </a:r>
            <a:endParaRPr lang="en-US" sz="1200" dirty="0">
              <a:effectLst/>
              <a:latin typeface="Cambria"/>
              <a:ea typeface="MS Mincho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effectLst/>
                <a:latin typeface="Cambria"/>
                <a:ea typeface="MS Mincho"/>
                <a:cs typeface="Times New Roman"/>
              </a:rPr>
              <a:t>AM ______	AXL ______</a:t>
            </a:r>
            <a:endParaRPr lang="en-US" sz="1200" dirty="0">
              <a:effectLst/>
              <a:latin typeface="Cambria"/>
              <a:ea typeface="MS Mincho"/>
              <a:cs typeface="Times New Roman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effectLst/>
                <a:latin typeface="Cambria"/>
                <a:ea typeface="MS Mincho"/>
                <a:cs typeface="Times New Roman"/>
              </a:rPr>
              <a:t> </a:t>
            </a:r>
            <a:endParaRPr lang="en-US" sz="1200" dirty="0">
              <a:effectLst/>
              <a:latin typeface="Cambria"/>
              <a:ea typeface="MS Mincho"/>
              <a:cs typeface="Times New Roman"/>
            </a:endParaRPr>
          </a:p>
        </p:txBody>
      </p:sp>
      <p:sp>
        <p:nvSpPr>
          <p:cNvPr id="8" name="Text Box 16"/>
          <p:cNvSpPr txBox="1"/>
          <p:nvPr/>
        </p:nvSpPr>
        <p:spPr>
          <a:xfrm>
            <a:off x="2863215" y="1905000"/>
            <a:ext cx="2137410" cy="1470660"/>
          </a:xfrm>
          <a:prstGeom prst="rect">
            <a:avLst/>
          </a:prstGeom>
          <a:noFill/>
          <a:ln>
            <a:noFill/>
          </a:ln>
          <a:effectLst/>
          <a:extLst>
            <a:ext uri="{C572A759-6A51-4108-AA02-DFA0A04FC94B}">
              <ma14:wrappingTextBoxFlag xmlns:lc="http://schemas.openxmlformats.org/drawingml/2006/lockedCanvas" xmlns:ma14="http://schemas.microsoft.com/office/mac/drawingml/2011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v="urn:schemas-microsoft-com:mac:vml" xmlns:mc="http://schemas.openxmlformats.org/markup-compatibility/2006" xmlns:mo="http://schemas.microsoft.com/office/mac/office/2008/main" xmlns:wpc="http://schemas.microsoft.com/office/word/2010/wordprocessingCanvas" xmlns=""/>
            </a:ext>
          </a:extLst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R="0" algn="ctr">
              <a:spcBef>
                <a:spcPts val="0"/>
              </a:spcBef>
              <a:spcAft>
                <a:spcPts val="0"/>
              </a:spcAft>
            </a:pPr>
            <a:r>
              <a:rPr lang="en-US" sz="2200" b="1" dirty="0" smtClean="0">
                <a:effectLst/>
                <a:latin typeface="Cambria"/>
                <a:ea typeface="MS Mincho"/>
                <a:cs typeface="Times New Roman"/>
              </a:rPr>
              <a:t>$12.75 </a:t>
            </a:r>
          </a:p>
          <a:p>
            <a:pPr marR="0" algn="ctr">
              <a:spcBef>
                <a:spcPts val="0"/>
              </a:spcBef>
              <a:spcAft>
                <a:spcPts val="0"/>
              </a:spcAft>
            </a:pPr>
            <a:r>
              <a:rPr lang="en-US" sz="1200" b="1" dirty="0" smtClean="0">
                <a:latin typeface="Cambria"/>
                <a:ea typeface="MS Mincho"/>
                <a:cs typeface="Times New Roman"/>
              </a:rPr>
              <a:t>(</a:t>
            </a:r>
            <a:r>
              <a:rPr lang="en-US" sz="1200" b="1" dirty="0">
                <a:latin typeface="Cambria"/>
                <a:ea typeface="MS Mincho"/>
                <a:cs typeface="Times New Roman"/>
              </a:rPr>
              <a:t>normally $15)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effectLst/>
                <a:latin typeface="Cambria"/>
                <a:ea typeface="MS Mincho"/>
                <a:cs typeface="Times New Roman"/>
              </a:rPr>
              <a:t>YS ______	YL ______</a:t>
            </a:r>
            <a:endParaRPr lang="en-US" sz="1200" dirty="0">
              <a:effectLst/>
              <a:latin typeface="Cambria"/>
              <a:ea typeface="MS Mincho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effectLst/>
                <a:latin typeface="Cambria"/>
                <a:ea typeface="MS Mincho"/>
                <a:cs typeface="Times New Roman"/>
              </a:rPr>
              <a:t>YM ______	YXL ______</a:t>
            </a:r>
            <a:endParaRPr lang="en-US" sz="1200" dirty="0">
              <a:effectLst/>
              <a:latin typeface="Cambria"/>
              <a:ea typeface="MS Mincho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effectLst/>
                <a:latin typeface="Cambria"/>
                <a:ea typeface="MS Mincho"/>
                <a:cs typeface="Times New Roman"/>
              </a:rPr>
              <a:t> </a:t>
            </a:r>
            <a:endParaRPr lang="en-US" sz="1200" dirty="0">
              <a:effectLst/>
              <a:latin typeface="Cambria"/>
              <a:ea typeface="MS Mincho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effectLst/>
                <a:latin typeface="Cambria"/>
                <a:ea typeface="MS Mincho"/>
                <a:cs typeface="Times New Roman"/>
              </a:rPr>
              <a:t>AS ______	AL ______</a:t>
            </a:r>
            <a:endParaRPr lang="en-US" sz="1200" dirty="0">
              <a:effectLst/>
              <a:latin typeface="Cambria"/>
              <a:ea typeface="MS Mincho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effectLst/>
                <a:latin typeface="Cambria"/>
                <a:ea typeface="MS Mincho"/>
                <a:cs typeface="Times New Roman"/>
              </a:rPr>
              <a:t>AM ______	AXL ______</a:t>
            </a:r>
            <a:endParaRPr lang="en-US" sz="1200" dirty="0">
              <a:effectLst/>
              <a:latin typeface="Cambria"/>
              <a:ea typeface="MS Mincho"/>
              <a:cs typeface="Times New Roman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effectLst/>
                <a:latin typeface="Cambria"/>
                <a:ea typeface="MS Mincho"/>
                <a:cs typeface="Times New Roman"/>
              </a:rPr>
              <a:t> </a:t>
            </a:r>
            <a:endParaRPr lang="en-US" sz="1200" dirty="0">
              <a:effectLst/>
              <a:latin typeface="Cambria"/>
              <a:ea typeface="MS Mincho"/>
              <a:cs typeface="Times New Roman"/>
            </a:endParaRPr>
          </a:p>
        </p:txBody>
      </p:sp>
      <p:sp>
        <p:nvSpPr>
          <p:cNvPr id="9" name="Text Box 18"/>
          <p:cNvSpPr txBox="1"/>
          <p:nvPr/>
        </p:nvSpPr>
        <p:spPr>
          <a:xfrm>
            <a:off x="7637463" y="3291342"/>
            <a:ext cx="1224280" cy="862330"/>
          </a:xfrm>
          <a:prstGeom prst="rect">
            <a:avLst/>
          </a:prstGeom>
          <a:noFill/>
          <a:ln>
            <a:noFill/>
          </a:ln>
          <a:effectLst/>
          <a:extLst>
            <a:ext uri="{C572A759-6A51-4108-AA02-DFA0A04FC94B}">
              <ma14:wrappingTextBoxFlag xmlns:lc="http://schemas.openxmlformats.org/drawingml/2006/lockedCanvas" xmlns:ma14="http://schemas.microsoft.com/office/mac/drawingml/2011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v="urn:schemas-microsoft-com:mac:vml" xmlns:mc="http://schemas.openxmlformats.org/markup-compatibility/2006" xmlns:mo="http://schemas.microsoft.com/office/mac/office/2008/main" xmlns:wpc="http://schemas.microsoft.com/office/word/2010/wordprocessingCanvas" xmlns=""/>
            </a:ext>
          </a:extLst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2200" b="1" dirty="0">
                <a:effectLst/>
                <a:latin typeface="Cambria"/>
                <a:ea typeface="MS Mincho"/>
                <a:cs typeface="Times New Roman"/>
              </a:rPr>
              <a:t>$15</a:t>
            </a:r>
            <a:endParaRPr lang="en-US" sz="1200" dirty="0">
              <a:effectLst/>
              <a:latin typeface="Cambria"/>
              <a:ea typeface="MS Mincho"/>
              <a:cs typeface="Times New Roman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effectLst/>
                <a:latin typeface="Cambria"/>
                <a:ea typeface="MS Mincho"/>
                <a:cs typeface="Times New Roman"/>
              </a:rPr>
              <a:t>__________</a:t>
            </a:r>
            <a:endParaRPr lang="en-US" sz="1200" dirty="0">
              <a:effectLst/>
              <a:latin typeface="Cambria"/>
              <a:ea typeface="MS Mincho"/>
              <a:cs typeface="Times New Roman"/>
            </a:endParaRPr>
          </a:p>
        </p:txBody>
      </p:sp>
      <p:pic>
        <p:nvPicPr>
          <p:cNvPr id="4112" name="Picture 1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9562" y="11067"/>
            <a:ext cx="1609725" cy="3625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 Box 23"/>
          <p:cNvSpPr txBox="1"/>
          <p:nvPr/>
        </p:nvSpPr>
        <p:spPr>
          <a:xfrm>
            <a:off x="6809014" y="170543"/>
            <a:ext cx="2334986" cy="1082675"/>
          </a:xfrm>
          <a:prstGeom prst="rect">
            <a:avLst/>
          </a:prstGeom>
          <a:noFill/>
          <a:ln>
            <a:noFill/>
          </a:ln>
          <a:effectLst/>
          <a:extLst>
            <a:ext uri="{C572A759-6A51-4108-AA02-DFA0A04FC94B}">
              <ma14:wrappingTextBoxFlag xmlns:lc="http://schemas.openxmlformats.org/drawingml/2006/lockedCanvas" xmlns:ma14="http://schemas.microsoft.com/office/mac/drawingml/2011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v="urn:schemas-microsoft-com:mac:vml" xmlns:mc="http://schemas.openxmlformats.org/markup-compatibility/2006" xmlns:mo="http://schemas.microsoft.com/office/mac/office/2008/main" xmlns:wpc="http://schemas.microsoft.com/office/word/2010/wordprocessingCanvas" xmlns=""/>
            </a:ext>
          </a:extLst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2200" b="1" dirty="0" smtClean="0">
                <a:effectLst/>
                <a:latin typeface="Cambria"/>
                <a:ea typeface="MS Mincho"/>
                <a:cs typeface="Times New Roman"/>
              </a:rPr>
              <a:t>$</a:t>
            </a:r>
            <a:r>
              <a:rPr lang="en-US" sz="2200" b="1" dirty="0" smtClean="0">
                <a:latin typeface="Cambria"/>
                <a:ea typeface="MS Mincho"/>
                <a:cs typeface="Times New Roman"/>
              </a:rPr>
              <a:t>25.10</a:t>
            </a:r>
            <a:r>
              <a:rPr lang="en-US" sz="2200" b="1" dirty="0" smtClean="0">
                <a:effectLst/>
                <a:latin typeface="Cambria"/>
                <a:ea typeface="MS Mincho"/>
                <a:cs typeface="Times New Roman"/>
              </a:rPr>
              <a:t> </a:t>
            </a:r>
            <a:endParaRPr lang="en-US" sz="2200" b="1" dirty="0" smtClean="0">
              <a:effectLst/>
              <a:latin typeface="Cambria"/>
              <a:ea typeface="MS Mincho"/>
              <a:cs typeface="Times New Roman"/>
            </a:endParaRPr>
          </a:p>
          <a:p>
            <a:pPr algn="ctr"/>
            <a:r>
              <a:rPr lang="en-US" sz="1200" b="1" dirty="0">
                <a:latin typeface="Cambria"/>
                <a:ea typeface="MS Mincho"/>
                <a:cs typeface="Times New Roman"/>
              </a:rPr>
              <a:t>Flannel </a:t>
            </a:r>
            <a:r>
              <a:rPr lang="en-US" sz="1200" b="1" dirty="0" smtClean="0">
                <a:latin typeface="Cambria"/>
                <a:ea typeface="MS Mincho"/>
                <a:cs typeface="Times New Roman"/>
              </a:rPr>
              <a:t>pants (normally $30)</a:t>
            </a:r>
            <a:endParaRPr lang="en-US" sz="1200" b="1" dirty="0">
              <a:latin typeface="Cambria"/>
              <a:ea typeface="MS Mincho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effectLst/>
                <a:latin typeface="Cambria"/>
                <a:ea typeface="MS Mincho"/>
                <a:cs typeface="Times New Roman"/>
              </a:rPr>
              <a:t>AS ______	AL ______</a:t>
            </a:r>
            <a:endParaRPr lang="en-US" sz="1200" dirty="0">
              <a:effectLst/>
              <a:latin typeface="Cambria"/>
              <a:ea typeface="MS Mincho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effectLst/>
                <a:latin typeface="Cambria"/>
                <a:ea typeface="MS Mincho"/>
                <a:cs typeface="Times New Roman"/>
              </a:rPr>
              <a:t>AM ______	AXL ______</a:t>
            </a:r>
            <a:endParaRPr lang="en-US" sz="1200" dirty="0">
              <a:effectLst/>
              <a:latin typeface="Cambria"/>
              <a:ea typeface="MS Mincho"/>
              <a:cs typeface="Times New Roman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effectLst/>
                <a:latin typeface="Cambria"/>
                <a:ea typeface="MS Mincho"/>
                <a:cs typeface="Times New Roman"/>
              </a:rPr>
              <a:t> </a:t>
            </a:r>
            <a:endParaRPr lang="en-US" sz="1200" dirty="0">
              <a:effectLst/>
              <a:latin typeface="Cambria"/>
              <a:ea typeface="MS Mincho"/>
              <a:cs typeface="Times New Roman"/>
            </a:endParaRPr>
          </a:p>
        </p:txBody>
      </p:sp>
      <p:sp>
        <p:nvSpPr>
          <p:cNvPr id="12" name="Text Box 24"/>
          <p:cNvSpPr txBox="1"/>
          <p:nvPr/>
        </p:nvSpPr>
        <p:spPr>
          <a:xfrm>
            <a:off x="362902" y="5181600"/>
            <a:ext cx="1889760" cy="1315085"/>
          </a:xfrm>
          <a:prstGeom prst="rect">
            <a:avLst/>
          </a:prstGeom>
          <a:noFill/>
          <a:ln>
            <a:noFill/>
          </a:ln>
          <a:effectLst/>
          <a:extLst>
            <a:ext uri="{C572A759-6A51-4108-AA02-DFA0A04FC94B}">
              <ma14:wrappingTextBoxFlag xmlns:lc="http://schemas.openxmlformats.org/drawingml/2006/lockedCanvas" xmlns:ma14="http://schemas.microsoft.com/office/mac/drawingml/2011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v="urn:schemas-microsoft-com:mac:vml" xmlns:mc="http://schemas.openxmlformats.org/markup-compatibility/2006" xmlns:mo="http://schemas.microsoft.com/office/mac/office/2008/main" xmlns:wpc="http://schemas.microsoft.com/office/word/2010/wordprocessingCanvas" xmlns=""/>
            </a:ext>
          </a:extLst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2200" b="1" dirty="0">
                <a:effectLst/>
                <a:latin typeface="Cambria"/>
                <a:ea typeface="MS Mincho"/>
                <a:cs typeface="Times New Roman"/>
              </a:rPr>
              <a:t>$15</a:t>
            </a:r>
            <a:endParaRPr lang="en-US" sz="1200" dirty="0">
              <a:effectLst/>
              <a:latin typeface="Cambria"/>
              <a:ea typeface="MS Mincho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effectLst/>
                <a:latin typeface="Cambria"/>
                <a:ea typeface="MS Mincho"/>
                <a:cs typeface="Times New Roman"/>
              </a:rPr>
              <a:t>YS ______	YL ______</a:t>
            </a:r>
            <a:endParaRPr lang="en-US" sz="1200" dirty="0">
              <a:effectLst/>
              <a:latin typeface="Cambria"/>
              <a:ea typeface="MS Mincho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effectLst/>
                <a:latin typeface="Cambria"/>
                <a:ea typeface="MS Mincho"/>
                <a:cs typeface="Times New Roman"/>
              </a:rPr>
              <a:t>YM ______	YXL ______</a:t>
            </a:r>
            <a:endParaRPr lang="en-US" sz="1200" dirty="0">
              <a:effectLst/>
              <a:latin typeface="Cambria"/>
              <a:ea typeface="MS Mincho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effectLst/>
                <a:latin typeface="Cambria"/>
                <a:ea typeface="MS Mincho"/>
                <a:cs typeface="Times New Roman"/>
              </a:rPr>
              <a:t> </a:t>
            </a:r>
            <a:endParaRPr lang="en-US" sz="1200" dirty="0">
              <a:effectLst/>
              <a:latin typeface="Cambria"/>
              <a:ea typeface="MS Mincho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effectLst/>
                <a:latin typeface="Cambria"/>
                <a:ea typeface="MS Mincho"/>
                <a:cs typeface="Times New Roman"/>
              </a:rPr>
              <a:t>AS ______	AL ______</a:t>
            </a:r>
            <a:endParaRPr lang="en-US" sz="1200" dirty="0">
              <a:effectLst/>
              <a:latin typeface="Cambria"/>
              <a:ea typeface="MS Mincho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effectLst/>
                <a:latin typeface="Cambria"/>
                <a:ea typeface="MS Mincho"/>
                <a:cs typeface="Times New Roman"/>
              </a:rPr>
              <a:t>AM ______	AXL ______</a:t>
            </a:r>
            <a:endParaRPr lang="en-US" sz="1200" dirty="0">
              <a:effectLst/>
              <a:latin typeface="Cambria"/>
              <a:ea typeface="MS Mincho"/>
              <a:cs typeface="Times New Roman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effectLst/>
                <a:latin typeface="Cambria"/>
                <a:ea typeface="MS Mincho"/>
                <a:cs typeface="Times New Roman"/>
              </a:rPr>
              <a:t> </a:t>
            </a:r>
            <a:endParaRPr lang="en-US" sz="1200" dirty="0">
              <a:effectLst/>
              <a:latin typeface="Cambria"/>
              <a:ea typeface="MS Mincho"/>
              <a:cs typeface="Times New Roman"/>
            </a:endParaRPr>
          </a:p>
        </p:txBody>
      </p:sp>
      <p:sp>
        <p:nvSpPr>
          <p:cNvPr id="13" name="Text Box 25"/>
          <p:cNvSpPr txBox="1"/>
          <p:nvPr/>
        </p:nvSpPr>
        <p:spPr>
          <a:xfrm>
            <a:off x="2979737" y="5200650"/>
            <a:ext cx="1752600" cy="1352550"/>
          </a:xfrm>
          <a:prstGeom prst="rect">
            <a:avLst/>
          </a:prstGeom>
          <a:noFill/>
          <a:ln>
            <a:noFill/>
          </a:ln>
          <a:effectLst/>
          <a:extLst>
            <a:ext uri="{C572A759-6A51-4108-AA02-DFA0A04FC94B}">
              <ma14:wrappingTextBoxFlag xmlns:lc="http://schemas.openxmlformats.org/drawingml/2006/lockedCanvas" xmlns:ma14="http://schemas.microsoft.com/office/mac/drawingml/2011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v="urn:schemas-microsoft-com:mac:vml" xmlns:mc="http://schemas.openxmlformats.org/markup-compatibility/2006" xmlns:mo="http://schemas.microsoft.com/office/mac/office/2008/main" xmlns:wpc="http://schemas.microsoft.com/office/word/2010/wordprocessingCanvas" xmlns=""/>
            </a:ext>
          </a:extLst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2200" b="1" dirty="0">
                <a:effectLst/>
                <a:latin typeface="Cambria"/>
                <a:ea typeface="MS Mincho"/>
                <a:cs typeface="Times New Roman"/>
              </a:rPr>
              <a:t>$10</a:t>
            </a:r>
            <a:endParaRPr lang="en-US" sz="1200" dirty="0">
              <a:effectLst/>
              <a:latin typeface="Cambria"/>
              <a:ea typeface="MS Mincho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effectLst/>
                <a:latin typeface="Cambria"/>
                <a:ea typeface="MS Mincho"/>
                <a:cs typeface="Times New Roman"/>
              </a:rPr>
              <a:t>YS ______	YL ______</a:t>
            </a:r>
            <a:endParaRPr lang="en-US" sz="1200" dirty="0">
              <a:effectLst/>
              <a:latin typeface="Cambria"/>
              <a:ea typeface="MS Mincho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effectLst/>
                <a:latin typeface="Cambria"/>
                <a:ea typeface="MS Mincho"/>
                <a:cs typeface="Times New Roman"/>
              </a:rPr>
              <a:t>YM ______	YXL ______</a:t>
            </a:r>
            <a:endParaRPr lang="en-US" sz="1200" dirty="0">
              <a:effectLst/>
              <a:latin typeface="Cambria"/>
              <a:ea typeface="MS Mincho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effectLst/>
                <a:latin typeface="Cambria"/>
                <a:ea typeface="MS Mincho"/>
                <a:cs typeface="Times New Roman"/>
              </a:rPr>
              <a:t> </a:t>
            </a:r>
            <a:endParaRPr lang="en-US" sz="1200" dirty="0">
              <a:effectLst/>
              <a:latin typeface="Cambria"/>
              <a:ea typeface="MS Mincho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effectLst/>
                <a:latin typeface="Cambria"/>
                <a:ea typeface="MS Mincho"/>
                <a:cs typeface="Times New Roman"/>
              </a:rPr>
              <a:t>AS ______	AL ______</a:t>
            </a:r>
            <a:endParaRPr lang="en-US" sz="1200" dirty="0">
              <a:effectLst/>
              <a:latin typeface="Cambria"/>
              <a:ea typeface="MS Mincho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effectLst/>
                <a:latin typeface="Cambria"/>
                <a:ea typeface="MS Mincho"/>
                <a:cs typeface="Times New Roman"/>
              </a:rPr>
              <a:t>AM ______	AXL ______</a:t>
            </a:r>
            <a:endParaRPr lang="en-US" sz="1200" dirty="0">
              <a:effectLst/>
              <a:latin typeface="Cambria"/>
              <a:ea typeface="MS Mincho"/>
              <a:cs typeface="Times New Roman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effectLst/>
                <a:latin typeface="Cambria"/>
                <a:ea typeface="MS Mincho"/>
                <a:cs typeface="Times New Roman"/>
              </a:rPr>
              <a:t> </a:t>
            </a:r>
            <a:endParaRPr lang="en-US" sz="1200" dirty="0">
              <a:effectLst/>
              <a:latin typeface="Cambria"/>
              <a:ea typeface="MS Mincho"/>
              <a:cs typeface="Times New Roman"/>
            </a:endParaRPr>
          </a:p>
        </p:txBody>
      </p:sp>
      <p:sp>
        <p:nvSpPr>
          <p:cNvPr id="14" name="Text Box 27"/>
          <p:cNvSpPr txBox="1"/>
          <p:nvPr/>
        </p:nvSpPr>
        <p:spPr>
          <a:xfrm>
            <a:off x="152400" y="7296785"/>
            <a:ext cx="10072370" cy="368300"/>
          </a:xfrm>
          <a:prstGeom prst="rect">
            <a:avLst/>
          </a:prstGeom>
          <a:noFill/>
          <a:ln>
            <a:noFill/>
          </a:ln>
          <a:effectLst/>
          <a:extLst>
            <a:ext uri="{C572A759-6A51-4108-AA02-DFA0A04FC94B}">
              <ma14:wrappingTextBoxFlag xmlns:lc="http://schemas.openxmlformats.org/drawingml/2006/lockedCanvas" xmlns:ma14="http://schemas.microsoft.com/office/mac/drawingml/2011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v="urn:schemas-microsoft-com:mac:vml" xmlns:mc="http://schemas.openxmlformats.org/markup-compatibility/2006" xmlns:mo="http://schemas.microsoft.com/office/mac/office/2008/main" xmlns:wpc="http://schemas.microsoft.com/office/word/2010/wordprocessingCanvas" xmlns=""/>
            </a:ext>
          </a:extLst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2743200" algn="ctr"/>
                <a:tab pos="5486400" algn="r"/>
              </a:tabLst>
            </a:pPr>
            <a:r>
              <a:rPr lang="en-US" sz="2000" b="1">
                <a:effectLst/>
                <a:ea typeface="MS Mincho"/>
                <a:cs typeface="Times New Roman"/>
              </a:rPr>
              <a:t>You can learn more about each item &amp; order on-line.  Go to TEMSPTO.ORG    </a:t>
            </a:r>
            <a:endParaRPr lang="en-US" sz="1200">
              <a:effectLst/>
              <a:ea typeface="MS Mincho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>
                <a:effectLst/>
                <a:ea typeface="MS Mincho"/>
                <a:cs typeface="Times New Roman"/>
              </a:rPr>
              <a:t> </a:t>
            </a:r>
          </a:p>
        </p:txBody>
      </p:sp>
      <p:pic>
        <p:nvPicPr>
          <p:cNvPr id="4099" name="Picture 2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0769"/>
          <a:stretch>
            <a:fillRect/>
          </a:stretch>
        </p:blipFill>
        <p:spPr bwMode="auto">
          <a:xfrm>
            <a:off x="7637463" y="4343400"/>
            <a:ext cx="1430337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Text Box 28"/>
          <p:cNvSpPr txBox="1"/>
          <p:nvPr/>
        </p:nvSpPr>
        <p:spPr>
          <a:xfrm>
            <a:off x="7505020" y="5440317"/>
            <a:ext cx="1609725" cy="1044575"/>
          </a:xfrm>
          <a:prstGeom prst="rect">
            <a:avLst/>
          </a:prstGeom>
          <a:noFill/>
          <a:ln>
            <a:noFill/>
          </a:ln>
          <a:effectLst/>
          <a:extLst>
            <a:ext uri="{C572A759-6A51-4108-AA02-DFA0A04FC94B}">
              <ma14:wrappingTextBoxFlag xmlns:lc="http://schemas.openxmlformats.org/drawingml/2006/lockedCanvas" xmlns:ma14="http://schemas.microsoft.com/office/mac/drawingml/2011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v="urn:schemas-microsoft-com:mac:vml" xmlns:mc="http://schemas.openxmlformats.org/markup-compatibility/2006" xmlns:mo="http://schemas.microsoft.com/office/mac/office/2008/main" xmlns:wpc="http://schemas.microsoft.com/office/word/2010/wordprocessingCanvas" xmlns=""/>
            </a:ext>
          </a:extLst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2200" b="1" dirty="0">
                <a:effectLst/>
                <a:latin typeface="Cambria"/>
                <a:ea typeface="MS Mincho"/>
                <a:cs typeface="Times New Roman"/>
              </a:rPr>
              <a:t>$25</a:t>
            </a:r>
            <a:endParaRPr lang="en-US" sz="1200" dirty="0">
              <a:effectLst/>
              <a:latin typeface="Cambria"/>
              <a:ea typeface="MS Mincho"/>
              <a:cs typeface="Times New Roman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200" b="1" dirty="0">
                <a:effectLst/>
                <a:latin typeface="Cambria"/>
                <a:ea typeface="MS Mincho"/>
                <a:cs typeface="Times New Roman"/>
              </a:rPr>
              <a:t>spectator blanket</a:t>
            </a:r>
            <a:endParaRPr lang="en-US" sz="1200" dirty="0">
              <a:effectLst/>
              <a:latin typeface="Cambria"/>
              <a:ea typeface="MS Mincho"/>
              <a:cs typeface="Times New Roman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effectLst/>
                <a:latin typeface="Cambria"/>
                <a:ea typeface="MS Mincho"/>
                <a:cs typeface="Times New Roman"/>
              </a:rPr>
              <a:t>__________</a:t>
            </a:r>
            <a:endParaRPr lang="en-US" sz="1200" dirty="0">
              <a:effectLst/>
              <a:latin typeface="Cambria"/>
              <a:ea typeface="MS Mincho"/>
              <a:cs typeface="Times New Roman"/>
            </a:endParaRPr>
          </a:p>
        </p:txBody>
      </p:sp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4076" y="3657600"/>
            <a:ext cx="1404937" cy="1404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Text Box 31"/>
          <p:cNvSpPr txBox="1"/>
          <p:nvPr/>
        </p:nvSpPr>
        <p:spPr>
          <a:xfrm>
            <a:off x="5125719" y="4972690"/>
            <a:ext cx="2137410" cy="1470660"/>
          </a:xfrm>
          <a:prstGeom prst="rect">
            <a:avLst/>
          </a:prstGeom>
          <a:noFill/>
          <a:ln>
            <a:noFill/>
          </a:ln>
          <a:effectLst/>
          <a:extLst>
            <a:ext uri="{C572A759-6A51-4108-AA02-DFA0A04FC94B}">
              <ma14:wrappingTextBoxFlag xmlns:lc="http://schemas.openxmlformats.org/drawingml/2006/lockedCanvas" xmlns:ma14="http://schemas.microsoft.com/office/mac/drawingml/2011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v="urn:schemas-microsoft-com:mac:vml" xmlns:mc="http://schemas.openxmlformats.org/markup-compatibility/2006" xmlns:mo="http://schemas.microsoft.com/office/mac/office/2008/main" xmlns:wpc="http://schemas.microsoft.com/office/word/2010/wordprocessingCanvas" xmlns=""/>
            </a:ext>
          </a:extLst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2200" b="1" dirty="0">
                <a:effectLst/>
                <a:latin typeface="Cambria"/>
                <a:ea typeface="MS Mincho"/>
                <a:cs typeface="Times New Roman"/>
              </a:rPr>
              <a:t>$20 </a:t>
            </a:r>
            <a:r>
              <a:rPr lang="en-US" sz="1100" b="1" dirty="0">
                <a:effectLst/>
                <a:latin typeface="Cambria"/>
                <a:ea typeface="MS Mincho"/>
                <a:cs typeface="Times New Roman"/>
              </a:rPr>
              <a:t>(girl/lady sizes only)</a:t>
            </a:r>
            <a:endParaRPr lang="en-US" sz="1200" dirty="0">
              <a:effectLst/>
              <a:latin typeface="Cambria"/>
              <a:ea typeface="MS Mincho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effectLst/>
                <a:latin typeface="Cambria"/>
                <a:ea typeface="MS Mincho"/>
                <a:cs typeface="Times New Roman"/>
              </a:rPr>
              <a:t>YS ______	YL ______</a:t>
            </a:r>
            <a:endParaRPr lang="en-US" sz="1200" dirty="0">
              <a:effectLst/>
              <a:latin typeface="Cambria"/>
              <a:ea typeface="MS Mincho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effectLst/>
                <a:latin typeface="Cambria"/>
                <a:ea typeface="MS Mincho"/>
                <a:cs typeface="Times New Roman"/>
              </a:rPr>
              <a:t>YM ______	YXL ______</a:t>
            </a:r>
            <a:endParaRPr lang="en-US" sz="1200" dirty="0">
              <a:effectLst/>
              <a:latin typeface="Cambria"/>
              <a:ea typeface="MS Mincho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effectLst/>
                <a:latin typeface="Cambria"/>
                <a:ea typeface="MS Mincho"/>
                <a:cs typeface="Times New Roman"/>
              </a:rPr>
              <a:t> </a:t>
            </a:r>
            <a:endParaRPr lang="en-US" sz="1200" dirty="0">
              <a:effectLst/>
              <a:latin typeface="Cambria"/>
              <a:ea typeface="MS Mincho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effectLst/>
                <a:latin typeface="Cambria"/>
                <a:ea typeface="MS Mincho"/>
                <a:cs typeface="Times New Roman"/>
              </a:rPr>
              <a:t>AS ______	AL ______</a:t>
            </a:r>
            <a:endParaRPr lang="en-US" sz="1200" dirty="0">
              <a:effectLst/>
              <a:latin typeface="Cambria"/>
              <a:ea typeface="MS Mincho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effectLst/>
                <a:latin typeface="Cambria"/>
                <a:ea typeface="MS Mincho"/>
                <a:cs typeface="Times New Roman"/>
              </a:rPr>
              <a:t>AM ______	AXL ______</a:t>
            </a:r>
            <a:endParaRPr lang="en-US" sz="1200" dirty="0">
              <a:effectLst/>
              <a:latin typeface="Cambria"/>
              <a:ea typeface="MS Mincho"/>
              <a:cs typeface="Times New Roman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effectLst/>
                <a:latin typeface="Cambria"/>
                <a:ea typeface="MS Mincho"/>
                <a:cs typeface="Times New Roman"/>
              </a:rPr>
              <a:t> </a:t>
            </a:r>
            <a:endParaRPr lang="en-US" sz="1200" dirty="0">
              <a:effectLst/>
              <a:latin typeface="Cambria"/>
              <a:ea typeface="MS Mincho"/>
              <a:cs typeface="Times New Roman"/>
            </a:endParaRPr>
          </a:p>
        </p:txBody>
      </p:sp>
      <p:sp>
        <p:nvSpPr>
          <p:cNvPr id="2" name="Rectangle 18"/>
          <p:cNvSpPr>
            <a:spLocks noChangeArrowheads="1"/>
          </p:cNvSpPr>
          <p:nvPr/>
        </p:nvSpPr>
        <p:spPr bwMode="auto">
          <a:xfrm>
            <a:off x="152400" y="1524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" name="Rectangle 20"/>
          <p:cNvSpPr>
            <a:spLocks noChangeArrowheads="1"/>
          </p:cNvSpPr>
          <p:nvPr/>
        </p:nvSpPr>
        <p:spPr bwMode="auto">
          <a:xfrm>
            <a:off x="152400" y="609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29"/>
          <p:cNvSpPr>
            <a:spLocks noChangeArrowheads="1"/>
          </p:cNvSpPr>
          <p:nvPr/>
        </p:nvSpPr>
        <p:spPr bwMode="auto">
          <a:xfrm>
            <a:off x="152400" y="609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127" name="Picture 31" descr="15. TEMS DESIGN Printed Cotton T-Shirt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7667" y="3503885"/>
            <a:ext cx="1526702" cy="19063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Text Box 27"/>
          <p:cNvSpPr txBox="1"/>
          <p:nvPr/>
        </p:nvSpPr>
        <p:spPr>
          <a:xfrm>
            <a:off x="152400" y="6537704"/>
            <a:ext cx="8861743" cy="313674"/>
          </a:xfrm>
          <a:prstGeom prst="rect">
            <a:avLst/>
          </a:prstGeom>
          <a:noFill/>
          <a:ln>
            <a:noFill/>
          </a:ln>
          <a:effectLst/>
          <a:extLst>
            <a:ext uri="{C572A759-6A51-4108-AA02-DFA0A04FC94B}">
              <ma14:wrappingTextBoxFlag xmlns:lc="http://schemas.openxmlformats.org/drawingml/2006/lockedCanvas" xmlns:ma14="http://schemas.microsoft.com/office/mac/drawingml/2011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v="urn:schemas-microsoft-com:mac:vml" xmlns:mc="http://schemas.openxmlformats.org/markup-compatibility/2006" xmlns:mo="http://schemas.microsoft.com/office/mac/office/2008/main" xmlns:wpc="http://schemas.microsoft.com/office/word/2010/wordprocessingCanvas" xmlns=""/>
            </a:ext>
          </a:extLst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2743200" algn="ctr"/>
                <a:tab pos="5486400" algn="r"/>
              </a:tabLst>
            </a:pPr>
            <a:r>
              <a:rPr lang="en-US" sz="2000" b="1" dirty="0">
                <a:effectLst/>
                <a:ea typeface="MS Mincho"/>
                <a:cs typeface="Times New Roman"/>
              </a:rPr>
              <a:t>You can learn more about each item &amp; order on-line.  Go to TEMSPTO.ORG    </a:t>
            </a:r>
            <a:endParaRPr lang="en-US" sz="1200" dirty="0">
              <a:effectLst/>
              <a:ea typeface="MS Mincho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effectLst/>
                <a:ea typeface="MS Mincho"/>
                <a:cs typeface="Times New Roman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4096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2225</TotalTime>
  <Words>226</Words>
  <Application>Microsoft Office PowerPoint</Application>
  <PresentationFormat>On-screen Show (4:3)</PresentationFormat>
  <Paragraphs>96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Texas Instruments Incorporated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Order Now! TEMS Winter Sports Spirit Wear</dc:title>
  <dc:creator>Laura Chambers</dc:creator>
  <cp:lastModifiedBy>Chambers, Laura</cp:lastModifiedBy>
  <cp:revision>23</cp:revision>
  <cp:lastPrinted>2014-12-05T13:21:26Z</cp:lastPrinted>
  <dcterms:created xsi:type="dcterms:W3CDTF">2013-12-04T22:45:30Z</dcterms:created>
  <dcterms:modified xsi:type="dcterms:W3CDTF">2015-11-20T16:05:17Z</dcterms:modified>
</cp:coreProperties>
</file>