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1A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0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65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74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4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9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9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6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0F9D-2785-0946-B7BA-7BAE1E814606}" type="datetimeFigureOut">
              <a:rPr lang="en-US" smtClean="0"/>
              <a:t>9/23/15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347DF-3991-2744-9583-A532A5D9B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alphaModFix amt="5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C2c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9" y="146806"/>
            <a:ext cx="3096846" cy="1203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257" y="1190437"/>
            <a:ext cx="8773976" cy="515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780"/>
              </a:lnSpc>
            </a:pPr>
            <a:r>
              <a:rPr lang="en-US" sz="3200" b="1" dirty="0" smtClean="0">
                <a:solidFill>
                  <a:srgbClr val="FF0000"/>
                </a:solidFill>
              </a:rPr>
              <a:t>Working Together, We WILL Succeed</a:t>
            </a:r>
            <a:endParaRPr lang="en-US" sz="5400" b="1" i="1" dirty="0" smtClean="0">
              <a:solidFill>
                <a:srgbClr val="FF0000"/>
              </a:solidFill>
            </a:endParaRPr>
          </a:p>
          <a:p>
            <a:pPr algn="ctr">
              <a:lnSpc>
                <a:spcPts val="5780"/>
              </a:lnSpc>
            </a:pPr>
            <a:r>
              <a:rPr lang="en-US" sz="6600" b="1" i="1" baseline="30000" dirty="0" smtClean="0">
                <a:solidFill>
                  <a:srgbClr val="491A7E"/>
                </a:solidFill>
              </a:rPr>
              <a:t>Celebrate MCC’s </a:t>
            </a:r>
            <a:r>
              <a:rPr lang="en-US" sz="6600" b="1" i="1" baseline="30000" dirty="0">
                <a:solidFill>
                  <a:srgbClr val="491A7E"/>
                </a:solidFill>
              </a:rPr>
              <a:t>47th </a:t>
            </a:r>
            <a:r>
              <a:rPr lang="en-US" sz="6600" b="1" i="1" baseline="30000" dirty="0" smtClean="0">
                <a:solidFill>
                  <a:srgbClr val="491A7E"/>
                </a:solidFill>
              </a:rPr>
              <a:t>Anniversary</a:t>
            </a:r>
          </a:p>
          <a:p>
            <a:endParaRPr lang="en-US" sz="2000" b="1" i="1" dirty="0" smtClean="0">
              <a:solidFill>
                <a:srgbClr val="FF0000"/>
              </a:solidFill>
            </a:endParaRPr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A Prayer from MCC Moderator, Rev. Dr. Nancy Wilson</a:t>
            </a:r>
            <a:endParaRPr lang="en-US" sz="2000" b="1" i="1" dirty="0">
              <a:solidFill>
                <a:srgbClr val="FF0000"/>
              </a:solidFill>
            </a:endParaRPr>
          </a:p>
          <a:p>
            <a:pPr>
              <a:lnSpc>
                <a:spcPts val="2900"/>
              </a:lnSpc>
            </a:pPr>
            <a:r>
              <a:rPr lang="en-US" sz="2000" b="1" i="1" dirty="0" smtClean="0">
                <a:solidFill>
                  <a:srgbClr val="491A7E"/>
                </a:solidFill>
              </a:rPr>
              <a:t>Direct </a:t>
            </a:r>
            <a:r>
              <a:rPr lang="en-US" sz="2000" b="1" i="1" dirty="0">
                <a:solidFill>
                  <a:srgbClr val="491A7E"/>
                </a:solidFill>
              </a:rPr>
              <a:t>us Lord in all our actions, </a:t>
            </a:r>
            <a:endParaRPr lang="en-US" sz="2000" b="1" dirty="0">
              <a:solidFill>
                <a:srgbClr val="491A7E"/>
              </a:solidFill>
            </a:endParaRPr>
          </a:p>
          <a:p>
            <a:pPr>
              <a:lnSpc>
                <a:spcPts val="2900"/>
              </a:lnSpc>
            </a:pPr>
            <a:r>
              <a:rPr lang="en-US" sz="2000" b="1" i="1" dirty="0">
                <a:solidFill>
                  <a:srgbClr val="491A7E"/>
                </a:solidFill>
              </a:rPr>
              <a:t>and strengthen us </a:t>
            </a:r>
            <a:endParaRPr lang="en-US" sz="2000" b="1" i="1" dirty="0" smtClean="0">
              <a:solidFill>
                <a:srgbClr val="491A7E"/>
              </a:solidFill>
            </a:endParaRPr>
          </a:p>
          <a:p>
            <a:pPr>
              <a:lnSpc>
                <a:spcPts val="2900"/>
              </a:lnSpc>
            </a:pPr>
            <a:r>
              <a:rPr lang="en-US" sz="2000" b="1" i="1" dirty="0" smtClean="0">
                <a:solidFill>
                  <a:srgbClr val="491A7E"/>
                </a:solidFill>
              </a:rPr>
              <a:t>with </a:t>
            </a:r>
            <a:r>
              <a:rPr lang="en-US" sz="2000" b="1" i="1" dirty="0">
                <a:solidFill>
                  <a:srgbClr val="491A7E"/>
                </a:solidFill>
              </a:rPr>
              <a:t>your continual help </a:t>
            </a:r>
            <a:endParaRPr lang="en-US" sz="2000" b="1" dirty="0">
              <a:solidFill>
                <a:srgbClr val="491A7E"/>
              </a:solidFill>
            </a:endParaRPr>
          </a:p>
          <a:p>
            <a:pPr>
              <a:lnSpc>
                <a:spcPts val="2900"/>
              </a:lnSpc>
            </a:pPr>
            <a:r>
              <a:rPr lang="en-US" sz="2000" b="1" i="1" dirty="0">
                <a:solidFill>
                  <a:srgbClr val="491A7E"/>
                </a:solidFill>
              </a:rPr>
              <a:t>that in all our works begun, </a:t>
            </a:r>
            <a:endParaRPr lang="en-US" sz="2000" b="1" dirty="0">
              <a:solidFill>
                <a:srgbClr val="491A7E"/>
              </a:solidFill>
            </a:endParaRPr>
          </a:p>
          <a:p>
            <a:pPr>
              <a:lnSpc>
                <a:spcPts val="2900"/>
              </a:lnSpc>
            </a:pPr>
            <a:r>
              <a:rPr lang="en-US" sz="2000" b="1" i="1" dirty="0">
                <a:solidFill>
                  <a:srgbClr val="491A7E"/>
                </a:solidFill>
              </a:rPr>
              <a:t>continued and ended in Your love, </a:t>
            </a:r>
            <a:endParaRPr lang="en-US" sz="2000" b="1" dirty="0">
              <a:solidFill>
                <a:srgbClr val="491A7E"/>
              </a:solidFill>
            </a:endParaRPr>
          </a:p>
          <a:p>
            <a:pPr>
              <a:lnSpc>
                <a:spcPts val="2900"/>
              </a:lnSpc>
            </a:pPr>
            <a:r>
              <a:rPr lang="en-US" sz="2000" b="1" i="1" dirty="0">
                <a:solidFill>
                  <a:srgbClr val="491A7E"/>
                </a:solidFill>
              </a:rPr>
              <a:t>we may glorify You,</a:t>
            </a:r>
            <a:endParaRPr lang="en-US" sz="2000" b="1" dirty="0">
              <a:solidFill>
                <a:srgbClr val="491A7E"/>
              </a:solidFill>
            </a:endParaRPr>
          </a:p>
          <a:p>
            <a:pPr>
              <a:lnSpc>
                <a:spcPts val="2900"/>
              </a:lnSpc>
            </a:pPr>
            <a:r>
              <a:rPr lang="en-US" sz="2000" b="1" i="1" dirty="0" smtClean="0">
                <a:solidFill>
                  <a:srgbClr val="491A7E"/>
                </a:solidFill>
              </a:rPr>
              <a:t>and </a:t>
            </a:r>
            <a:r>
              <a:rPr lang="en-US" sz="2000" b="1" i="1" dirty="0">
                <a:solidFill>
                  <a:srgbClr val="491A7E"/>
                </a:solidFill>
              </a:rPr>
              <a:t>finally by Your grace live fully, </a:t>
            </a:r>
            <a:endParaRPr lang="en-US" sz="2000" b="1" dirty="0">
              <a:solidFill>
                <a:srgbClr val="491A7E"/>
              </a:solidFill>
            </a:endParaRPr>
          </a:p>
          <a:p>
            <a:pPr>
              <a:lnSpc>
                <a:spcPts val="2900"/>
              </a:lnSpc>
            </a:pPr>
            <a:r>
              <a:rPr lang="en-US" sz="2000" b="1" i="1" dirty="0">
                <a:solidFill>
                  <a:srgbClr val="491A7E"/>
                </a:solidFill>
              </a:rPr>
              <a:t>through Jesus the Christ.  Amen.</a:t>
            </a:r>
            <a:r>
              <a:rPr lang="en-US" sz="2000" i="1" dirty="0"/>
              <a:t> </a:t>
            </a:r>
            <a:endParaRPr lang="en-US" sz="2000" dirty="0"/>
          </a:p>
        </p:txBody>
      </p:sp>
      <p:pic>
        <p:nvPicPr>
          <p:cNvPr id="5" name="Picture 4" descr="2015 become MCC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30" y="5815262"/>
            <a:ext cx="2803900" cy="96458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14175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3114</TotalTime>
  <Words>30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Metropolitan Community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Brenner-Beckstead</dc:creator>
  <cp:lastModifiedBy>Linda Brenner-Beckstead</cp:lastModifiedBy>
  <cp:revision>11</cp:revision>
  <dcterms:created xsi:type="dcterms:W3CDTF">2015-09-02T17:27:11Z</dcterms:created>
  <dcterms:modified xsi:type="dcterms:W3CDTF">2015-09-23T15:57:28Z</dcterms:modified>
</cp:coreProperties>
</file>