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76" y="-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25162-1DC7-492C-AAC5-192F11285BDF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2DA649-912F-4ABB-A6D2-1838A7A2E0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DA649-912F-4ABB-A6D2-1838A7A2E0B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7822B-116A-476C-B107-9E437A997310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jpe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10" Type="http://schemas.openxmlformats.org/officeDocument/2006/relationships/image" Target="../media/image8.emf"/><Relationship Id="rId4" Type="http://schemas.openxmlformats.org/officeDocument/2006/relationships/image" Target="../media/image2.jpeg"/><Relationship Id="rId9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0" y="1219200"/>
            <a:ext cx="6858000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May    29    </a:t>
            </a:r>
            <a:r>
              <a:rPr lang="en-US" sz="2000" dirty="0" smtClean="0"/>
              <a:t>Memorial Day Brunch Pool Opener     12:00 NOON</a:t>
            </a:r>
          </a:p>
          <a:p>
            <a:r>
              <a:rPr lang="en-US" sz="2000" dirty="0" smtClean="0"/>
              <a:t>                    Bring a dish to pass- Open to </a:t>
            </a:r>
            <a:r>
              <a:rPr lang="en-US" sz="2000" b="1" u="sng" dirty="0" smtClean="0"/>
              <a:t>ALL</a:t>
            </a:r>
            <a:r>
              <a:rPr lang="en-US" sz="2000" dirty="0" smtClean="0"/>
              <a:t> TV Residents</a:t>
            </a:r>
          </a:p>
          <a:p>
            <a:r>
              <a:rPr lang="en-US" sz="2000" dirty="0" smtClean="0"/>
              <a:t>June     </a:t>
            </a:r>
            <a:r>
              <a:rPr lang="en-US" sz="2000" dirty="0" smtClean="0"/>
              <a:t> 6    Water </a:t>
            </a:r>
            <a:r>
              <a:rPr lang="en-US" sz="2000" dirty="0" smtClean="0"/>
              <a:t>Aerobic Classes </a:t>
            </a:r>
            <a:r>
              <a:rPr lang="en-US" sz="2000" dirty="0" smtClean="0"/>
              <a:t>Begin</a:t>
            </a:r>
            <a:r>
              <a:rPr lang="en-US" sz="2000" dirty="0" smtClean="0"/>
              <a:t>	         9:00 AM M,W,F</a:t>
            </a:r>
          </a:p>
          <a:p>
            <a:r>
              <a:rPr lang="en-US" sz="2000" dirty="0" smtClean="0"/>
              <a:t>June    12 </a:t>
            </a:r>
            <a:r>
              <a:rPr lang="en-US" sz="2000" dirty="0" smtClean="0"/>
              <a:t>   </a:t>
            </a:r>
            <a:r>
              <a:rPr lang="en-US" sz="2000" dirty="0" smtClean="0"/>
              <a:t>Last Day to sign up for Pool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          Membership before late fee is assigned</a:t>
            </a:r>
          </a:p>
          <a:p>
            <a:r>
              <a:rPr lang="en-US" sz="2000" dirty="0" smtClean="0"/>
              <a:t>June     26   TV 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of July ‘Leftovers’ Continued </a:t>
            </a:r>
            <a:r>
              <a:rPr lang="en-US" sz="2000" dirty="0" smtClean="0"/>
              <a:t>Poolside</a:t>
            </a:r>
          </a:p>
          <a:p>
            <a:r>
              <a:rPr lang="en-US" sz="2000" dirty="0" smtClean="0"/>
              <a:t>July      15</a:t>
            </a:r>
            <a:r>
              <a:rPr lang="en-US" sz="2000" dirty="0" smtClean="0"/>
              <a:t>    DIVE-IN Theater Movie Night Poolside   7:30  PM</a:t>
            </a:r>
          </a:p>
          <a:p>
            <a:r>
              <a:rPr lang="en-US" sz="2000" dirty="0" smtClean="0"/>
              <a:t>	</a:t>
            </a:r>
            <a:r>
              <a:rPr lang="en-US" sz="2000" dirty="0" smtClean="0"/>
              <a:t>	</a:t>
            </a:r>
            <a:r>
              <a:rPr lang="en-US" sz="2000" dirty="0" smtClean="0"/>
              <a:t> Featuring Big Hero 6</a:t>
            </a:r>
          </a:p>
          <a:p>
            <a:r>
              <a:rPr lang="en-US" sz="2000" dirty="0" smtClean="0"/>
              <a:t>July      21    Chick Flick Happy Hour &amp; Movie	            6:30 PM</a:t>
            </a:r>
          </a:p>
          <a:p>
            <a:r>
              <a:rPr lang="en-US" sz="2000" dirty="0" smtClean="0"/>
              <a:t>	 </a:t>
            </a:r>
            <a:r>
              <a:rPr lang="en-US" sz="2000" dirty="0" smtClean="0"/>
              <a:t>    Featuring “It’s Complicated” </a:t>
            </a:r>
          </a:p>
          <a:p>
            <a:r>
              <a:rPr lang="en-US" sz="2000" dirty="0" smtClean="0"/>
              <a:t>	 </a:t>
            </a:r>
            <a:r>
              <a:rPr lang="en-US" sz="2000" dirty="0" smtClean="0"/>
              <a:t>    Bring A Dish to Share &amp; Beverage of Choice</a:t>
            </a:r>
            <a:endParaRPr lang="en-US" sz="2000" dirty="0" smtClean="0"/>
          </a:p>
          <a:p>
            <a:r>
              <a:rPr lang="en-US" sz="2000" dirty="0" smtClean="0"/>
              <a:t>July    </a:t>
            </a:r>
            <a:r>
              <a:rPr lang="en-US" sz="2000" dirty="0" smtClean="0"/>
              <a:t>  30    Trout Valley  Kids’ Pool </a:t>
            </a:r>
            <a:r>
              <a:rPr lang="en-US" sz="2000" dirty="0" smtClean="0"/>
              <a:t>Olympics	</a:t>
            </a:r>
            <a:r>
              <a:rPr lang="en-US" sz="2000" dirty="0" smtClean="0"/>
              <a:t>          10:00 </a:t>
            </a:r>
            <a:r>
              <a:rPr lang="en-US" sz="2000" dirty="0" smtClean="0"/>
              <a:t>AM</a:t>
            </a:r>
          </a:p>
          <a:p>
            <a:r>
              <a:rPr lang="en-US" sz="2000" dirty="0" smtClean="0"/>
              <a:t>Aug        </a:t>
            </a:r>
            <a:r>
              <a:rPr lang="en-US" sz="2000" dirty="0" smtClean="0"/>
              <a:t>6</a:t>
            </a:r>
            <a:r>
              <a:rPr lang="en-US" sz="2000" dirty="0" smtClean="0"/>
              <a:t>   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</a:t>
            </a:r>
            <a:r>
              <a:rPr lang="en-US" sz="2000" dirty="0" smtClean="0"/>
              <a:t>Annual Bob Chinn Dinner Party      </a:t>
            </a:r>
            <a:r>
              <a:rPr lang="en-US" sz="2000" dirty="0" smtClean="0"/>
              <a:t>   </a:t>
            </a:r>
            <a:r>
              <a:rPr lang="en-US" sz="2000" dirty="0" smtClean="0"/>
              <a:t>6:30 </a:t>
            </a:r>
            <a:r>
              <a:rPr lang="en-US" sz="2000" dirty="0" smtClean="0"/>
              <a:t>PM</a:t>
            </a:r>
          </a:p>
          <a:p>
            <a:r>
              <a:rPr lang="en-US" sz="2000" dirty="0" smtClean="0"/>
              <a:t>Aug       14  </a:t>
            </a:r>
            <a:r>
              <a:rPr lang="en-US" sz="2000" dirty="0" smtClean="0"/>
              <a:t>Gutter Ball Tournament	</a:t>
            </a:r>
            <a:r>
              <a:rPr lang="en-US" sz="2000" dirty="0" smtClean="0"/>
              <a:t> 	            8:00 </a:t>
            </a:r>
            <a:r>
              <a:rPr lang="en-US" sz="2000" dirty="0" smtClean="0"/>
              <a:t>AM</a:t>
            </a:r>
          </a:p>
          <a:p>
            <a:r>
              <a:rPr lang="en-US" sz="2000" dirty="0" smtClean="0"/>
              <a:t>Sept      4    Labor Day Weekend Grill Out BYOB    12:00 NOON</a:t>
            </a:r>
          </a:p>
          <a:p>
            <a:r>
              <a:rPr lang="en-US" sz="2000" dirty="0" smtClean="0"/>
              <a:t>Sept      5    Last Official Day Pool is Open with Lifeguards</a:t>
            </a:r>
          </a:p>
          <a:p>
            <a:endParaRPr lang="en-US" sz="2000" dirty="0" smtClean="0"/>
          </a:p>
          <a:p>
            <a:r>
              <a:rPr lang="en-US" sz="2000" b="1" u="sng" dirty="0" smtClean="0">
                <a:solidFill>
                  <a:srgbClr val="FF0000"/>
                </a:solidFill>
              </a:rPr>
              <a:t>________</a:t>
            </a:r>
            <a:r>
              <a:rPr lang="en-US" sz="2000" b="1" u="sng" dirty="0" smtClean="0"/>
              <a:t>LOOK FOR OTHER SUMMER EVENTS TBA</a:t>
            </a:r>
            <a:r>
              <a:rPr lang="en-US" sz="2000" b="1" u="sng" dirty="0" smtClean="0">
                <a:solidFill>
                  <a:srgbClr val="FF0000"/>
                </a:solidFill>
              </a:rPr>
              <a:t>___________   </a:t>
            </a:r>
          </a:p>
          <a:p>
            <a:r>
              <a:rPr lang="en-US" sz="2000" dirty="0" smtClean="0"/>
              <a:t>		**Dive-In Theater Kid Movie Night</a:t>
            </a:r>
          </a:p>
          <a:p>
            <a:r>
              <a:rPr lang="en-US" sz="2000" dirty="0" smtClean="0"/>
              <a:t>		**“Steak Out” ,“Chicken Out”, “Get Sauced”</a:t>
            </a:r>
          </a:p>
          <a:p>
            <a:r>
              <a:rPr lang="en-US" sz="2000" dirty="0" smtClean="0"/>
              <a:t>		      -Family Style Theme Dinners Poolside	</a:t>
            </a:r>
          </a:p>
          <a:p>
            <a:r>
              <a:rPr lang="en-US" sz="2000" dirty="0" smtClean="0"/>
              <a:t>		**Chick Flick Movie Night</a:t>
            </a:r>
          </a:p>
          <a:p>
            <a:r>
              <a:rPr lang="en-US" sz="2000" dirty="0" smtClean="0"/>
              <a:t>		**Karaoke Night</a:t>
            </a:r>
          </a:p>
          <a:p>
            <a:r>
              <a:rPr lang="en-US" sz="2000" dirty="0" smtClean="0"/>
              <a:t>		</a:t>
            </a:r>
          </a:p>
          <a:p>
            <a:endParaRPr lang="en-US" sz="2000" dirty="0" smtClean="0"/>
          </a:p>
          <a:p>
            <a:r>
              <a:rPr lang="en-US" sz="2000" dirty="0"/>
              <a:t>	</a:t>
            </a:r>
            <a:r>
              <a:rPr lang="en-US" sz="2000" dirty="0" smtClean="0"/>
              <a:t>	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</a:t>
            </a:r>
          </a:p>
          <a:p>
            <a:endParaRPr lang="en-US" sz="2000" dirty="0" smtClean="0"/>
          </a:p>
          <a:p>
            <a:r>
              <a:rPr lang="en-US" sz="2000" dirty="0" smtClean="0"/>
              <a:t>	</a:t>
            </a:r>
          </a:p>
          <a:p>
            <a:endParaRPr lang="en-US" sz="2000" dirty="0" smtClean="0"/>
          </a:p>
          <a:p>
            <a:r>
              <a:rPr lang="en-US" sz="2000" dirty="0" smtClean="0"/>
              <a:t>	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7200" y="3429000"/>
            <a:ext cx="2819400" cy="4903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28600"/>
            <a:ext cx="44958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2016 Trout Valley</a:t>
            </a:r>
            <a:br>
              <a:rPr lang="en-US" dirty="0" smtClean="0"/>
            </a:br>
            <a:r>
              <a:rPr lang="en-US" dirty="0" smtClean="0"/>
              <a:t>Pool Calendar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52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-4876800" y="4038600"/>
            <a:ext cx="121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Verdana" pitchFamily="34" charset="0"/>
              </a:rPr>
              <a:t>    </a:t>
            </a:r>
            <a:r>
              <a:rPr lang="en-US" dirty="0" smtClean="0">
                <a:latin typeface="Verdana" pitchFamily="34" charset="0"/>
              </a:rPr>
              <a:t>                                                                              </a:t>
            </a:r>
            <a:endParaRPr lang="en-US" dirty="0">
              <a:latin typeface="Verdana" pitchFamily="34" charset="0"/>
            </a:endParaRPr>
          </a:p>
        </p:txBody>
      </p:sp>
      <p:pic>
        <p:nvPicPr>
          <p:cNvPr id="11" name="Picture 4" descr="j0300261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28600"/>
            <a:ext cx="1125538" cy="960437"/>
          </a:xfrm>
          <a:prstGeom prst="rect">
            <a:avLst/>
          </a:prstGeom>
          <a:noFill/>
        </p:spPr>
      </p:pic>
      <p:pic>
        <p:nvPicPr>
          <p:cNvPr id="12" name="Picture 5" descr="sl00737_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114084">
            <a:off x="6015871" y="2138623"/>
            <a:ext cx="687388" cy="1084263"/>
          </a:xfrm>
          <a:prstGeom prst="rect">
            <a:avLst/>
          </a:prstGeom>
          <a:noFill/>
        </p:spPr>
      </p:pic>
      <p:pic>
        <p:nvPicPr>
          <p:cNvPr id="13" name="Picture 15" descr="j033034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600" y="6781800"/>
            <a:ext cx="1468438" cy="2057400"/>
          </a:xfrm>
          <a:prstGeom prst="rect">
            <a:avLst/>
          </a:prstGeom>
          <a:noFill/>
        </p:spPr>
      </p:pic>
      <p:pic>
        <p:nvPicPr>
          <p:cNvPr id="14" name="Picture 41" descr="MCj031927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29200" y="7696200"/>
            <a:ext cx="1524000" cy="1247775"/>
          </a:xfrm>
          <a:prstGeom prst="rect">
            <a:avLst/>
          </a:prstGeom>
          <a:noFill/>
        </p:spPr>
      </p:pic>
      <p:pic>
        <p:nvPicPr>
          <p:cNvPr id="15" name="Picture 43" descr="MCj036204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24400" y="3429000"/>
            <a:ext cx="609600" cy="909638"/>
          </a:xfrm>
          <a:prstGeom prst="rect">
            <a:avLst/>
          </a:prstGeom>
          <a:noFill/>
        </p:spPr>
      </p:pic>
      <p:pic>
        <p:nvPicPr>
          <p:cNvPr id="9" name="Picture 6" descr="MCj0155545000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62600" y="228600"/>
            <a:ext cx="1066800" cy="10173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2642</TotalTime>
  <Words>32</Words>
  <Application>Microsoft Office PowerPoint</Application>
  <PresentationFormat>On-screen Show (4:3)</PresentationFormat>
  <Paragraphs>34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2016 Trout Valley Pool Calendar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Trout Valley Pool Calendar</dc:title>
  <dc:creator>Compaq_Owner</dc:creator>
  <cp:lastModifiedBy>hendo</cp:lastModifiedBy>
  <cp:revision>72</cp:revision>
  <dcterms:created xsi:type="dcterms:W3CDTF">2011-05-02T16:10:04Z</dcterms:created>
  <dcterms:modified xsi:type="dcterms:W3CDTF">2016-07-15T16:26:10Z</dcterms:modified>
</cp:coreProperties>
</file>